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73" r:id="rId3"/>
    <p:sldMasterId id="2147483683" r:id="rId4"/>
  </p:sldMasterIdLst>
  <p:notesMasterIdLst>
    <p:notesMasterId r:id="rId14"/>
  </p:notesMasterIdLst>
  <p:sldIdLst>
    <p:sldId id="257" r:id="rId5"/>
    <p:sldId id="267" r:id="rId6"/>
    <p:sldId id="270" r:id="rId7"/>
    <p:sldId id="269" r:id="rId8"/>
    <p:sldId id="265" r:id="rId9"/>
    <p:sldId id="259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051C"/>
    <a:srgbClr val="C404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1A5C9-F838-439F-BFB8-C96ECFF46B94}" type="datetimeFigureOut">
              <a:rPr lang="en-US" smtClean="0"/>
              <a:t>12/8/2019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CBFD40-0EC9-45B3-99F8-7936E6EAD5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722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2" name="Google Shape;1162;g6fae009d2c_3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3" name="Google Shape;1163;g6fae009d2c_3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644621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35ed75ccf_0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3" name="Google Shape;263;g35ed75ccf_0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571508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35ed75ccf_0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3" name="Google Shape;263;g35ed75ccf_0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917113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35ed75ccf_0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3" name="Google Shape;263;g35ed75ccf_0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757442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34D97-3364-4129-8543-06576716057D}" type="datetimeFigureOut">
              <a:rPr lang="en-US" smtClean="0"/>
              <a:t>12/8/2019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DD8E7-BC16-474D-865B-20DDD4E918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144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34D97-3364-4129-8543-06576716057D}" type="datetimeFigureOut">
              <a:rPr lang="en-US" smtClean="0"/>
              <a:t>12/8/2019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DD8E7-BC16-474D-865B-20DDD4E918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038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34D97-3364-4129-8543-06576716057D}" type="datetimeFigureOut">
              <a:rPr lang="en-US" smtClean="0"/>
              <a:t>12/8/2019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DD8E7-BC16-474D-865B-20DDD4E918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751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34D97-3364-4129-8543-06576716057D}" type="datetimeFigureOut">
              <a:rPr lang="en-US" smtClean="0"/>
              <a:t>12/8/2019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DD8E7-BC16-474D-865B-20DDD4E918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123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34D97-3364-4129-8543-06576716057D}" type="datetimeFigureOut">
              <a:rPr lang="en-US" smtClean="0"/>
              <a:t>12/8/2019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DD8E7-BC16-474D-865B-20DDD4E918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76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34D97-3364-4129-8543-06576716057D}" type="datetimeFigureOut">
              <a:rPr lang="en-US" smtClean="0"/>
              <a:t>12/8/2019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DD8E7-BC16-474D-865B-20DDD4E918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818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34D97-3364-4129-8543-06576716057D}" type="datetimeFigureOut">
              <a:rPr lang="en-US" smtClean="0"/>
              <a:t>12/8/2019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DD8E7-BC16-474D-865B-20DDD4E918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006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34D97-3364-4129-8543-06576716057D}" type="datetimeFigureOut">
              <a:rPr lang="en-US" smtClean="0"/>
              <a:t>12/8/2019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DD8E7-BC16-474D-865B-20DDD4E918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764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34D97-3364-4129-8543-06576716057D}" type="datetimeFigureOut">
              <a:rPr lang="en-US" smtClean="0"/>
              <a:t>12/8/2019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DD8E7-BC16-474D-865B-20DDD4E918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277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34D97-3364-4129-8543-06576716057D}" type="datetimeFigureOut">
              <a:rPr lang="en-US" smtClean="0"/>
              <a:t>12/8/2019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DD8E7-BC16-474D-865B-20DDD4E918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605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34D97-3364-4129-8543-06576716057D}" type="datetimeFigureOut">
              <a:rPr lang="en-US" smtClean="0"/>
              <a:t>12/8/2019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DD8E7-BC16-474D-865B-20DDD4E918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5404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bottom pattern">
  <p:cSld name="Blank bottom pattern">
    <p:spTree>
      <p:nvGrpSpPr>
        <p:cNvPr id="1" name="Shape 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3" name="Google Shape;573;p13"/>
          <p:cNvGrpSpPr/>
          <p:nvPr/>
        </p:nvGrpSpPr>
        <p:grpSpPr>
          <a:xfrm rot="10800000" flipH="1">
            <a:off x="1200" y="5142367"/>
            <a:ext cx="12191989" cy="1715628"/>
            <a:chOff x="900" y="0"/>
            <a:chExt cx="9143992" cy="1286721"/>
          </a:xfrm>
        </p:grpSpPr>
        <p:sp>
          <p:nvSpPr>
            <p:cNvPr id="574" name="Google Shape;574;p13"/>
            <p:cNvSpPr/>
            <p:nvPr/>
          </p:nvSpPr>
          <p:spPr>
            <a:xfrm>
              <a:off x="4878953" y="643320"/>
              <a:ext cx="609899" cy="643388"/>
            </a:xfrm>
            <a:custGeom>
              <a:avLst/>
              <a:gdLst/>
              <a:ahLst/>
              <a:cxnLst/>
              <a:rect l="l" t="t" r="r" b="b"/>
              <a:pathLst>
                <a:path w="20427" h="20037" extrusionOk="0">
                  <a:moveTo>
                    <a:pt x="0" y="1"/>
                  </a:moveTo>
                  <a:lnTo>
                    <a:pt x="0" y="20037"/>
                  </a:lnTo>
                  <a:lnTo>
                    <a:pt x="20427" y="10047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A4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75" name="Google Shape;575;p13"/>
            <p:cNvSpPr/>
            <p:nvPr/>
          </p:nvSpPr>
          <p:spPr>
            <a:xfrm>
              <a:off x="5488830" y="322543"/>
              <a:ext cx="608257" cy="643388"/>
            </a:xfrm>
            <a:custGeom>
              <a:avLst/>
              <a:gdLst/>
              <a:ahLst/>
              <a:cxnLst/>
              <a:rect l="l" t="t" r="r" b="b"/>
              <a:pathLst>
                <a:path w="20372" h="20037" extrusionOk="0">
                  <a:moveTo>
                    <a:pt x="1" y="1"/>
                  </a:moveTo>
                  <a:lnTo>
                    <a:pt x="1" y="20037"/>
                  </a:lnTo>
                  <a:lnTo>
                    <a:pt x="20372" y="999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C8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76" name="Google Shape;576;p13"/>
            <p:cNvSpPr/>
            <p:nvPr/>
          </p:nvSpPr>
          <p:spPr>
            <a:xfrm>
              <a:off x="8536629" y="863"/>
              <a:ext cx="608257" cy="643388"/>
            </a:xfrm>
            <a:custGeom>
              <a:avLst/>
              <a:gdLst/>
              <a:ahLst/>
              <a:cxnLst/>
              <a:rect l="l" t="t" r="r" b="b"/>
              <a:pathLst>
                <a:path w="20372" h="20037" extrusionOk="0">
                  <a:moveTo>
                    <a:pt x="1" y="1"/>
                  </a:moveTo>
                  <a:lnTo>
                    <a:pt x="1" y="20037"/>
                  </a:lnTo>
                  <a:lnTo>
                    <a:pt x="20372" y="999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E806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77" name="Google Shape;577;p13"/>
            <p:cNvSpPr/>
            <p:nvPr/>
          </p:nvSpPr>
          <p:spPr>
            <a:xfrm>
              <a:off x="6706973" y="322543"/>
              <a:ext cx="609899" cy="643388"/>
            </a:xfrm>
            <a:custGeom>
              <a:avLst/>
              <a:gdLst/>
              <a:ahLst/>
              <a:cxnLst/>
              <a:rect l="l" t="t" r="r" b="b"/>
              <a:pathLst>
                <a:path w="20427" h="20037" extrusionOk="0">
                  <a:moveTo>
                    <a:pt x="0" y="1"/>
                  </a:moveTo>
                  <a:lnTo>
                    <a:pt x="0" y="20037"/>
                  </a:lnTo>
                  <a:lnTo>
                    <a:pt x="20427" y="999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C8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78" name="Google Shape;578;p13"/>
            <p:cNvSpPr/>
            <p:nvPr/>
          </p:nvSpPr>
          <p:spPr>
            <a:xfrm>
              <a:off x="4878953" y="0"/>
              <a:ext cx="609899" cy="643356"/>
            </a:xfrm>
            <a:custGeom>
              <a:avLst/>
              <a:gdLst/>
              <a:ahLst/>
              <a:cxnLst/>
              <a:rect l="l" t="t" r="r" b="b"/>
              <a:pathLst>
                <a:path w="20427" h="20036" extrusionOk="0">
                  <a:moveTo>
                    <a:pt x="0" y="0"/>
                  </a:moveTo>
                  <a:lnTo>
                    <a:pt x="0" y="20036"/>
                  </a:lnTo>
                  <a:lnTo>
                    <a:pt x="20427" y="100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A4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79" name="Google Shape;579;p13"/>
            <p:cNvSpPr/>
            <p:nvPr/>
          </p:nvSpPr>
          <p:spPr>
            <a:xfrm>
              <a:off x="5488830" y="0"/>
              <a:ext cx="608257" cy="322577"/>
            </a:xfrm>
            <a:custGeom>
              <a:avLst/>
              <a:gdLst/>
              <a:ahLst/>
              <a:cxnLst/>
              <a:rect l="l" t="t" r="r" b="b"/>
              <a:pathLst>
                <a:path w="20372" h="10046" extrusionOk="0">
                  <a:moveTo>
                    <a:pt x="1" y="0"/>
                  </a:moveTo>
                  <a:lnTo>
                    <a:pt x="1" y="10046"/>
                  </a:lnTo>
                  <a:lnTo>
                    <a:pt x="20372" y="0"/>
                  </a:lnTo>
                  <a:close/>
                </a:path>
              </a:pathLst>
            </a:custGeom>
            <a:solidFill>
              <a:srgbClr val="FFC800">
                <a:alpha val="2509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80" name="Google Shape;580;p13"/>
            <p:cNvSpPr/>
            <p:nvPr/>
          </p:nvSpPr>
          <p:spPr>
            <a:xfrm>
              <a:off x="6097065" y="0"/>
              <a:ext cx="609929" cy="643356"/>
            </a:xfrm>
            <a:custGeom>
              <a:avLst/>
              <a:gdLst/>
              <a:ahLst/>
              <a:cxnLst/>
              <a:rect l="l" t="t" r="r" b="b"/>
              <a:pathLst>
                <a:path w="20428" h="20036" extrusionOk="0">
                  <a:moveTo>
                    <a:pt x="1" y="0"/>
                  </a:moveTo>
                  <a:lnTo>
                    <a:pt x="1" y="20036"/>
                  </a:lnTo>
                  <a:lnTo>
                    <a:pt x="20427" y="10046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C8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81" name="Google Shape;581;p13"/>
            <p:cNvSpPr/>
            <p:nvPr/>
          </p:nvSpPr>
          <p:spPr>
            <a:xfrm>
              <a:off x="6706973" y="0"/>
              <a:ext cx="609899" cy="322577"/>
            </a:xfrm>
            <a:custGeom>
              <a:avLst/>
              <a:gdLst/>
              <a:ahLst/>
              <a:cxnLst/>
              <a:rect l="l" t="t" r="r" b="b"/>
              <a:pathLst>
                <a:path w="20427" h="10046" extrusionOk="0">
                  <a:moveTo>
                    <a:pt x="0" y="0"/>
                  </a:moveTo>
                  <a:lnTo>
                    <a:pt x="0" y="10046"/>
                  </a:lnTo>
                  <a:lnTo>
                    <a:pt x="20427" y="0"/>
                  </a:lnTo>
                  <a:close/>
                </a:path>
              </a:pathLst>
            </a:custGeom>
            <a:solidFill>
              <a:srgbClr val="FFA400">
                <a:alpha val="2509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82" name="Google Shape;582;p13"/>
            <p:cNvSpPr/>
            <p:nvPr/>
          </p:nvSpPr>
          <p:spPr>
            <a:xfrm>
              <a:off x="7316850" y="0"/>
              <a:ext cx="609929" cy="643356"/>
            </a:xfrm>
            <a:custGeom>
              <a:avLst/>
              <a:gdLst/>
              <a:ahLst/>
              <a:cxnLst/>
              <a:rect l="l" t="t" r="r" b="b"/>
              <a:pathLst>
                <a:path w="20428" h="20036" extrusionOk="0">
                  <a:moveTo>
                    <a:pt x="1" y="0"/>
                  </a:moveTo>
                  <a:lnTo>
                    <a:pt x="1" y="20036"/>
                  </a:lnTo>
                  <a:lnTo>
                    <a:pt x="20427" y="10046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6464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83" name="Google Shape;583;p13"/>
            <p:cNvSpPr/>
            <p:nvPr/>
          </p:nvSpPr>
          <p:spPr>
            <a:xfrm>
              <a:off x="4878953" y="322543"/>
              <a:ext cx="609899" cy="643388"/>
            </a:xfrm>
            <a:custGeom>
              <a:avLst/>
              <a:gdLst/>
              <a:ahLst/>
              <a:cxnLst/>
              <a:rect l="l" t="t" r="r" b="b"/>
              <a:pathLst>
                <a:path w="20427" h="20037" extrusionOk="0">
                  <a:moveTo>
                    <a:pt x="20427" y="1"/>
                  </a:moveTo>
                  <a:lnTo>
                    <a:pt x="0" y="9991"/>
                  </a:lnTo>
                  <a:lnTo>
                    <a:pt x="20427" y="20037"/>
                  </a:lnTo>
                  <a:lnTo>
                    <a:pt x="20427" y="1"/>
                  </a:lnTo>
                  <a:close/>
                </a:path>
              </a:pathLst>
            </a:custGeom>
            <a:solidFill>
              <a:srgbClr val="F6464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84" name="Google Shape;584;p13"/>
            <p:cNvSpPr/>
            <p:nvPr/>
          </p:nvSpPr>
          <p:spPr>
            <a:xfrm>
              <a:off x="5488830" y="643320"/>
              <a:ext cx="608257" cy="643388"/>
            </a:xfrm>
            <a:custGeom>
              <a:avLst/>
              <a:gdLst/>
              <a:ahLst/>
              <a:cxnLst/>
              <a:rect l="l" t="t" r="r" b="b"/>
              <a:pathLst>
                <a:path w="20372" h="20037" extrusionOk="0">
                  <a:moveTo>
                    <a:pt x="20372" y="1"/>
                  </a:moveTo>
                  <a:lnTo>
                    <a:pt x="1" y="10047"/>
                  </a:lnTo>
                  <a:lnTo>
                    <a:pt x="20372" y="20037"/>
                  </a:lnTo>
                  <a:lnTo>
                    <a:pt x="20372" y="1"/>
                  </a:lnTo>
                  <a:close/>
                </a:path>
              </a:pathLst>
            </a:custGeom>
            <a:solidFill>
              <a:srgbClr val="FFC800">
                <a:alpha val="2509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85" name="Google Shape;585;p13"/>
            <p:cNvSpPr/>
            <p:nvPr/>
          </p:nvSpPr>
          <p:spPr>
            <a:xfrm>
              <a:off x="7926751" y="863"/>
              <a:ext cx="609899" cy="643388"/>
            </a:xfrm>
            <a:custGeom>
              <a:avLst/>
              <a:gdLst/>
              <a:ahLst/>
              <a:cxnLst/>
              <a:rect l="l" t="t" r="r" b="b"/>
              <a:pathLst>
                <a:path w="20427" h="20037" extrusionOk="0">
                  <a:moveTo>
                    <a:pt x="20427" y="1"/>
                  </a:moveTo>
                  <a:lnTo>
                    <a:pt x="0" y="9991"/>
                  </a:lnTo>
                  <a:lnTo>
                    <a:pt x="20427" y="20037"/>
                  </a:lnTo>
                  <a:lnTo>
                    <a:pt x="20427" y="1"/>
                  </a:lnTo>
                  <a:close/>
                </a:path>
              </a:pathLst>
            </a:custGeom>
            <a:solidFill>
              <a:srgbClr val="FFC8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86" name="Google Shape;586;p13"/>
            <p:cNvSpPr/>
            <p:nvPr/>
          </p:nvSpPr>
          <p:spPr>
            <a:xfrm>
              <a:off x="8536629" y="321640"/>
              <a:ext cx="608257" cy="643388"/>
            </a:xfrm>
            <a:custGeom>
              <a:avLst/>
              <a:gdLst/>
              <a:ahLst/>
              <a:cxnLst/>
              <a:rect l="l" t="t" r="r" b="b"/>
              <a:pathLst>
                <a:path w="20372" h="20037" extrusionOk="0">
                  <a:moveTo>
                    <a:pt x="20372" y="1"/>
                  </a:moveTo>
                  <a:lnTo>
                    <a:pt x="1" y="10047"/>
                  </a:lnTo>
                  <a:lnTo>
                    <a:pt x="20372" y="20037"/>
                  </a:lnTo>
                  <a:lnTo>
                    <a:pt x="20372" y="1"/>
                  </a:lnTo>
                  <a:close/>
                </a:path>
              </a:pathLst>
            </a:custGeom>
            <a:solidFill>
              <a:srgbClr val="F6464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87" name="Google Shape;587;p13"/>
            <p:cNvSpPr/>
            <p:nvPr/>
          </p:nvSpPr>
          <p:spPr>
            <a:xfrm>
              <a:off x="6097065" y="322543"/>
              <a:ext cx="609929" cy="643388"/>
            </a:xfrm>
            <a:custGeom>
              <a:avLst/>
              <a:gdLst/>
              <a:ahLst/>
              <a:cxnLst/>
              <a:rect l="l" t="t" r="r" b="b"/>
              <a:pathLst>
                <a:path w="20428" h="20037" extrusionOk="0">
                  <a:moveTo>
                    <a:pt x="20427" y="1"/>
                  </a:moveTo>
                  <a:lnTo>
                    <a:pt x="1" y="9991"/>
                  </a:lnTo>
                  <a:lnTo>
                    <a:pt x="20427" y="20037"/>
                  </a:lnTo>
                  <a:lnTo>
                    <a:pt x="20427" y="1"/>
                  </a:lnTo>
                  <a:close/>
                </a:path>
              </a:pathLst>
            </a:custGeom>
            <a:solidFill>
              <a:srgbClr val="FFA400">
                <a:alpha val="2509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88" name="Google Shape;588;p13"/>
            <p:cNvSpPr/>
            <p:nvPr/>
          </p:nvSpPr>
          <p:spPr>
            <a:xfrm>
              <a:off x="6706962" y="643329"/>
              <a:ext cx="609929" cy="643388"/>
            </a:xfrm>
            <a:custGeom>
              <a:avLst/>
              <a:gdLst/>
              <a:ahLst/>
              <a:cxnLst/>
              <a:rect l="l" t="t" r="r" b="b"/>
              <a:pathLst>
                <a:path w="20428" h="20037" extrusionOk="0">
                  <a:moveTo>
                    <a:pt x="20427" y="1"/>
                  </a:moveTo>
                  <a:lnTo>
                    <a:pt x="1" y="9991"/>
                  </a:lnTo>
                  <a:lnTo>
                    <a:pt x="20427" y="20037"/>
                  </a:lnTo>
                  <a:lnTo>
                    <a:pt x="20427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89" name="Google Shape;589;p13"/>
            <p:cNvSpPr/>
            <p:nvPr/>
          </p:nvSpPr>
          <p:spPr>
            <a:xfrm>
              <a:off x="4878953" y="0"/>
              <a:ext cx="609899" cy="322577"/>
            </a:xfrm>
            <a:custGeom>
              <a:avLst/>
              <a:gdLst/>
              <a:ahLst/>
              <a:cxnLst/>
              <a:rect l="l" t="t" r="r" b="b"/>
              <a:pathLst>
                <a:path w="20427" h="10046" extrusionOk="0">
                  <a:moveTo>
                    <a:pt x="0" y="0"/>
                  </a:moveTo>
                  <a:lnTo>
                    <a:pt x="20427" y="10046"/>
                  </a:lnTo>
                  <a:lnTo>
                    <a:pt x="20427" y="0"/>
                  </a:lnTo>
                  <a:close/>
                </a:path>
              </a:pathLst>
            </a:custGeom>
            <a:solidFill>
              <a:srgbClr val="FFC8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90" name="Google Shape;590;p13"/>
            <p:cNvSpPr/>
            <p:nvPr/>
          </p:nvSpPr>
          <p:spPr>
            <a:xfrm>
              <a:off x="5488830" y="0"/>
              <a:ext cx="608257" cy="643356"/>
            </a:xfrm>
            <a:custGeom>
              <a:avLst/>
              <a:gdLst/>
              <a:ahLst/>
              <a:cxnLst/>
              <a:rect l="l" t="t" r="r" b="b"/>
              <a:pathLst>
                <a:path w="20372" h="20036" extrusionOk="0">
                  <a:moveTo>
                    <a:pt x="20372" y="0"/>
                  </a:moveTo>
                  <a:lnTo>
                    <a:pt x="1" y="10046"/>
                  </a:lnTo>
                  <a:lnTo>
                    <a:pt x="20372" y="20036"/>
                  </a:lnTo>
                  <a:lnTo>
                    <a:pt x="20372" y="0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91" name="Google Shape;591;p13"/>
            <p:cNvSpPr/>
            <p:nvPr/>
          </p:nvSpPr>
          <p:spPr>
            <a:xfrm>
              <a:off x="6097065" y="0"/>
              <a:ext cx="609929" cy="322577"/>
            </a:xfrm>
            <a:custGeom>
              <a:avLst/>
              <a:gdLst/>
              <a:ahLst/>
              <a:cxnLst/>
              <a:rect l="l" t="t" r="r" b="b"/>
              <a:pathLst>
                <a:path w="20428" h="10046" extrusionOk="0">
                  <a:moveTo>
                    <a:pt x="1" y="0"/>
                  </a:moveTo>
                  <a:lnTo>
                    <a:pt x="20427" y="10046"/>
                  </a:lnTo>
                  <a:lnTo>
                    <a:pt x="20427" y="0"/>
                  </a:lnTo>
                  <a:close/>
                </a:path>
              </a:pathLst>
            </a:custGeom>
            <a:solidFill>
              <a:srgbClr val="FFA4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92" name="Google Shape;592;p13"/>
            <p:cNvSpPr/>
            <p:nvPr/>
          </p:nvSpPr>
          <p:spPr>
            <a:xfrm>
              <a:off x="8534993" y="0"/>
              <a:ext cx="609899" cy="322577"/>
            </a:xfrm>
            <a:custGeom>
              <a:avLst/>
              <a:gdLst/>
              <a:ahLst/>
              <a:cxnLst/>
              <a:rect l="l" t="t" r="r" b="b"/>
              <a:pathLst>
                <a:path w="20427" h="10046" extrusionOk="0">
                  <a:moveTo>
                    <a:pt x="0" y="0"/>
                  </a:moveTo>
                  <a:lnTo>
                    <a:pt x="20427" y="10046"/>
                  </a:lnTo>
                  <a:lnTo>
                    <a:pt x="20427" y="0"/>
                  </a:lnTo>
                  <a:close/>
                </a:path>
              </a:pathLst>
            </a:custGeom>
            <a:solidFill>
              <a:srgbClr val="FFA4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93" name="Google Shape;593;p13"/>
            <p:cNvSpPr/>
            <p:nvPr/>
          </p:nvSpPr>
          <p:spPr>
            <a:xfrm>
              <a:off x="7926757" y="0"/>
              <a:ext cx="608257" cy="322577"/>
            </a:xfrm>
            <a:custGeom>
              <a:avLst/>
              <a:gdLst/>
              <a:ahLst/>
              <a:cxnLst/>
              <a:rect l="l" t="t" r="r" b="b"/>
              <a:pathLst>
                <a:path w="20372" h="10046" extrusionOk="0">
                  <a:moveTo>
                    <a:pt x="0" y="0"/>
                  </a:moveTo>
                  <a:lnTo>
                    <a:pt x="0" y="10046"/>
                  </a:lnTo>
                  <a:lnTo>
                    <a:pt x="20371" y="0"/>
                  </a:lnTo>
                  <a:close/>
                </a:path>
              </a:pathLst>
            </a:custGeom>
            <a:solidFill>
              <a:srgbClr val="FFC800">
                <a:alpha val="2509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94" name="Google Shape;594;p13"/>
            <p:cNvSpPr/>
            <p:nvPr/>
          </p:nvSpPr>
          <p:spPr>
            <a:xfrm>
              <a:off x="7925909" y="321643"/>
              <a:ext cx="609899" cy="643388"/>
            </a:xfrm>
            <a:custGeom>
              <a:avLst/>
              <a:gdLst/>
              <a:ahLst/>
              <a:cxnLst/>
              <a:rect l="l" t="t" r="r" b="b"/>
              <a:pathLst>
                <a:path w="20427" h="20037" extrusionOk="0">
                  <a:moveTo>
                    <a:pt x="0" y="1"/>
                  </a:moveTo>
                  <a:lnTo>
                    <a:pt x="0" y="20037"/>
                  </a:lnTo>
                  <a:lnTo>
                    <a:pt x="20427" y="999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64646">
                <a:alpha val="2509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95" name="Google Shape;595;p13"/>
            <p:cNvSpPr/>
            <p:nvPr/>
          </p:nvSpPr>
          <p:spPr>
            <a:xfrm flipH="1">
              <a:off x="7316858" y="643329"/>
              <a:ext cx="609929" cy="643388"/>
            </a:xfrm>
            <a:custGeom>
              <a:avLst/>
              <a:gdLst/>
              <a:ahLst/>
              <a:cxnLst/>
              <a:rect l="l" t="t" r="r" b="b"/>
              <a:pathLst>
                <a:path w="20428" h="20037" extrusionOk="0">
                  <a:moveTo>
                    <a:pt x="20427" y="1"/>
                  </a:moveTo>
                  <a:lnTo>
                    <a:pt x="1" y="9991"/>
                  </a:lnTo>
                  <a:lnTo>
                    <a:pt x="20427" y="20037"/>
                  </a:lnTo>
                  <a:lnTo>
                    <a:pt x="20427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96" name="Google Shape;596;p13"/>
            <p:cNvSpPr/>
            <p:nvPr/>
          </p:nvSpPr>
          <p:spPr>
            <a:xfrm>
              <a:off x="900" y="643324"/>
              <a:ext cx="609899" cy="643388"/>
            </a:xfrm>
            <a:custGeom>
              <a:avLst/>
              <a:gdLst/>
              <a:ahLst/>
              <a:cxnLst/>
              <a:rect l="l" t="t" r="r" b="b"/>
              <a:pathLst>
                <a:path w="20427" h="20037" extrusionOk="0">
                  <a:moveTo>
                    <a:pt x="0" y="1"/>
                  </a:moveTo>
                  <a:lnTo>
                    <a:pt x="0" y="20037"/>
                  </a:lnTo>
                  <a:lnTo>
                    <a:pt x="20427" y="10047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A4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97" name="Google Shape;597;p13"/>
            <p:cNvSpPr/>
            <p:nvPr/>
          </p:nvSpPr>
          <p:spPr>
            <a:xfrm>
              <a:off x="610793" y="322545"/>
              <a:ext cx="608257" cy="643388"/>
            </a:xfrm>
            <a:custGeom>
              <a:avLst/>
              <a:gdLst/>
              <a:ahLst/>
              <a:cxnLst/>
              <a:rect l="l" t="t" r="r" b="b"/>
              <a:pathLst>
                <a:path w="20372" h="20037" extrusionOk="0">
                  <a:moveTo>
                    <a:pt x="1" y="1"/>
                  </a:moveTo>
                  <a:lnTo>
                    <a:pt x="1" y="20037"/>
                  </a:lnTo>
                  <a:lnTo>
                    <a:pt x="20372" y="999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A4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98" name="Google Shape;598;p13"/>
            <p:cNvSpPr/>
            <p:nvPr/>
          </p:nvSpPr>
          <p:spPr>
            <a:xfrm>
              <a:off x="3658671" y="863"/>
              <a:ext cx="608257" cy="643388"/>
            </a:xfrm>
            <a:custGeom>
              <a:avLst/>
              <a:gdLst/>
              <a:ahLst/>
              <a:cxnLst/>
              <a:rect l="l" t="t" r="r" b="b"/>
              <a:pathLst>
                <a:path w="20372" h="20037" extrusionOk="0">
                  <a:moveTo>
                    <a:pt x="1" y="1"/>
                  </a:moveTo>
                  <a:lnTo>
                    <a:pt x="1" y="20037"/>
                  </a:lnTo>
                  <a:lnTo>
                    <a:pt x="20372" y="999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6464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599" name="Google Shape;599;p13"/>
            <p:cNvSpPr/>
            <p:nvPr/>
          </p:nvSpPr>
          <p:spPr>
            <a:xfrm>
              <a:off x="1828968" y="322545"/>
              <a:ext cx="609899" cy="643388"/>
            </a:xfrm>
            <a:custGeom>
              <a:avLst/>
              <a:gdLst/>
              <a:ahLst/>
              <a:cxnLst/>
              <a:rect l="l" t="t" r="r" b="b"/>
              <a:pathLst>
                <a:path w="20427" h="20037" extrusionOk="0">
                  <a:moveTo>
                    <a:pt x="0" y="1"/>
                  </a:moveTo>
                  <a:lnTo>
                    <a:pt x="0" y="20037"/>
                  </a:lnTo>
                  <a:lnTo>
                    <a:pt x="20427" y="999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C8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00" name="Google Shape;600;p13"/>
            <p:cNvSpPr/>
            <p:nvPr/>
          </p:nvSpPr>
          <p:spPr>
            <a:xfrm>
              <a:off x="4266922" y="321642"/>
              <a:ext cx="609929" cy="643388"/>
            </a:xfrm>
            <a:custGeom>
              <a:avLst/>
              <a:gdLst/>
              <a:ahLst/>
              <a:cxnLst/>
              <a:rect l="l" t="t" r="r" b="b"/>
              <a:pathLst>
                <a:path w="20428" h="20037" extrusionOk="0">
                  <a:moveTo>
                    <a:pt x="1" y="1"/>
                  </a:moveTo>
                  <a:lnTo>
                    <a:pt x="1" y="20037"/>
                  </a:lnTo>
                  <a:lnTo>
                    <a:pt x="20427" y="10047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64646">
                <a:alpha val="2509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01" name="Google Shape;601;p13"/>
            <p:cNvSpPr/>
            <p:nvPr/>
          </p:nvSpPr>
          <p:spPr>
            <a:xfrm>
              <a:off x="900" y="0"/>
              <a:ext cx="609899" cy="643356"/>
            </a:xfrm>
            <a:custGeom>
              <a:avLst/>
              <a:gdLst/>
              <a:ahLst/>
              <a:cxnLst/>
              <a:rect l="l" t="t" r="r" b="b"/>
              <a:pathLst>
                <a:path w="20427" h="20036" extrusionOk="0">
                  <a:moveTo>
                    <a:pt x="0" y="0"/>
                  </a:moveTo>
                  <a:lnTo>
                    <a:pt x="0" y="20036"/>
                  </a:lnTo>
                  <a:lnTo>
                    <a:pt x="20427" y="100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1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02" name="Google Shape;602;p13"/>
            <p:cNvSpPr/>
            <p:nvPr/>
          </p:nvSpPr>
          <p:spPr>
            <a:xfrm>
              <a:off x="610793" y="0"/>
              <a:ext cx="608257" cy="322577"/>
            </a:xfrm>
            <a:custGeom>
              <a:avLst/>
              <a:gdLst/>
              <a:ahLst/>
              <a:cxnLst/>
              <a:rect l="l" t="t" r="r" b="b"/>
              <a:pathLst>
                <a:path w="20372" h="10046" extrusionOk="0">
                  <a:moveTo>
                    <a:pt x="1" y="0"/>
                  </a:moveTo>
                  <a:lnTo>
                    <a:pt x="1" y="10046"/>
                  </a:lnTo>
                  <a:lnTo>
                    <a:pt x="20372" y="0"/>
                  </a:lnTo>
                  <a:close/>
                </a:path>
              </a:pathLst>
            </a:custGeom>
            <a:solidFill>
              <a:srgbClr val="FFC800">
                <a:alpha val="2509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03" name="Google Shape;603;p13"/>
            <p:cNvSpPr/>
            <p:nvPr/>
          </p:nvSpPr>
          <p:spPr>
            <a:xfrm>
              <a:off x="1219044" y="0"/>
              <a:ext cx="609929" cy="643356"/>
            </a:xfrm>
            <a:custGeom>
              <a:avLst/>
              <a:gdLst/>
              <a:ahLst/>
              <a:cxnLst/>
              <a:rect l="l" t="t" r="r" b="b"/>
              <a:pathLst>
                <a:path w="20428" h="20036" extrusionOk="0">
                  <a:moveTo>
                    <a:pt x="1" y="0"/>
                  </a:moveTo>
                  <a:lnTo>
                    <a:pt x="1" y="20036"/>
                  </a:lnTo>
                  <a:lnTo>
                    <a:pt x="20427" y="10046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6464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04" name="Google Shape;604;p13"/>
            <p:cNvSpPr/>
            <p:nvPr/>
          </p:nvSpPr>
          <p:spPr>
            <a:xfrm>
              <a:off x="1828968" y="0"/>
              <a:ext cx="609899" cy="322577"/>
            </a:xfrm>
            <a:custGeom>
              <a:avLst/>
              <a:gdLst/>
              <a:ahLst/>
              <a:cxnLst/>
              <a:rect l="l" t="t" r="r" b="b"/>
              <a:pathLst>
                <a:path w="20427" h="10046" extrusionOk="0">
                  <a:moveTo>
                    <a:pt x="0" y="0"/>
                  </a:moveTo>
                  <a:lnTo>
                    <a:pt x="0" y="10046"/>
                  </a:lnTo>
                  <a:lnTo>
                    <a:pt x="20427" y="0"/>
                  </a:lnTo>
                  <a:close/>
                </a:path>
              </a:pathLst>
            </a:custGeom>
            <a:solidFill>
              <a:srgbClr val="FFA400">
                <a:alpha val="2509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05" name="Google Shape;605;p13"/>
            <p:cNvSpPr/>
            <p:nvPr/>
          </p:nvSpPr>
          <p:spPr>
            <a:xfrm>
              <a:off x="2438861" y="0"/>
              <a:ext cx="609929" cy="643356"/>
            </a:xfrm>
            <a:custGeom>
              <a:avLst/>
              <a:gdLst/>
              <a:ahLst/>
              <a:cxnLst/>
              <a:rect l="l" t="t" r="r" b="b"/>
              <a:pathLst>
                <a:path w="20428" h="20036" extrusionOk="0">
                  <a:moveTo>
                    <a:pt x="1" y="0"/>
                  </a:moveTo>
                  <a:lnTo>
                    <a:pt x="1" y="20036"/>
                  </a:lnTo>
                  <a:lnTo>
                    <a:pt x="20427" y="10046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6464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06" name="Google Shape;606;p13"/>
            <p:cNvSpPr/>
            <p:nvPr/>
          </p:nvSpPr>
          <p:spPr>
            <a:xfrm>
              <a:off x="900" y="322545"/>
              <a:ext cx="609899" cy="643388"/>
            </a:xfrm>
            <a:custGeom>
              <a:avLst/>
              <a:gdLst/>
              <a:ahLst/>
              <a:cxnLst/>
              <a:rect l="l" t="t" r="r" b="b"/>
              <a:pathLst>
                <a:path w="20427" h="20037" extrusionOk="0">
                  <a:moveTo>
                    <a:pt x="20427" y="1"/>
                  </a:moveTo>
                  <a:lnTo>
                    <a:pt x="0" y="9991"/>
                  </a:lnTo>
                  <a:lnTo>
                    <a:pt x="20427" y="20037"/>
                  </a:lnTo>
                  <a:lnTo>
                    <a:pt x="20427" y="1"/>
                  </a:lnTo>
                  <a:close/>
                </a:path>
              </a:pathLst>
            </a:custGeom>
            <a:solidFill>
              <a:srgbClr val="E806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07" name="Google Shape;607;p13"/>
            <p:cNvSpPr/>
            <p:nvPr/>
          </p:nvSpPr>
          <p:spPr>
            <a:xfrm>
              <a:off x="610793" y="643324"/>
              <a:ext cx="608257" cy="643388"/>
            </a:xfrm>
            <a:custGeom>
              <a:avLst/>
              <a:gdLst/>
              <a:ahLst/>
              <a:cxnLst/>
              <a:rect l="l" t="t" r="r" b="b"/>
              <a:pathLst>
                <a:path w="20372" h="20037" extrusionOk="0">
                  <a:moveTo>
                    <a:pt x="20372" y="1"/>
                  </a:moveTo>
                  <a:lnTo>
                    <a:pt x="1" y="10047"/>
                  </a:lnTo>
                  <a:lnTo>
                    <a:pt x="20372" y="20037"/>
                  </a:lnTo>
                  <a:lnTo>
                    <a:pt x="20372" y="1"/>
                  </a:lnTo>
                  <a:close/>
                </a:path>
              </a:pathLst>
            </a:custGeom>
            <a:solidFill>
              <a:srgbClr val="FFC800">
                <a:alpha val="2509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08" name="Google Shape;608;p13"/>
            <p:cNvSpPr/>
            <p:nvPr/>
          </p:nvSpPr>
          <p:spPr>
            <a:xfrm>
              <a:off x="3048778" y="863"/>
              <a:ext cx="609899" cy="643388"/>
            </a:xfrm>
            <a:custGeom>
              <a:avLst/>
              <a:gdLst/>
              <a:ahLst/>
              <a:cxnLst/>
              <a:rect l="l" t="t" r="r" b="b"/>
              <a:pathLst>
                <a:path w="20427" h="20037" extrusionOk="0">
                  <a:moveTo>
                    <a:pt x="20427" y="1"/>
                  </a:moveTo>
                  <a:lnTo>
                    <a:pt x="0" y="9991"/>
                  </a:lnTo>
                  <a:lnTo>
                    <a:pt x="20427" y="20037"/>
                  </a:lnTo>
                  <a:lnTo>
                    <a:pt x="20427" y="1"/>
                  </a:lnTo>
                  <a:close/>
                </a:path>
              </a:pathLst>
            </a:custGeom>
            <a:solidFill>
              <a:srgbClr val="FFC8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09" name="Google Shape;609;p13"/>
            <p:cNvSpPr/>
            <p:nvPr/>
          </p:nvSpPr>
          <p:spPr>
            <a:xfrm>
              <a:off x="3658671" y="321642"/>
              <a:ext cx="608257" cy="643388"/>
            </a:xfrm>
            <a:custGeom>
              <a:avLst/>
              <a:gdLst/>
              <a:ahLst/>
              <a:cxnLst/>
              <a:rect l="l" t="t" r="r" b="b"/>
              <a:pathLst>
                <a:path w="20372" h="20037" extrusionOk="0">
                  <a:moveTo>
                    <a:pt x="20372" y="1"/>
                  </a:moveTo>
                  <a:lnTo>
                    <a:pt x="1" y="10047"/>
                  </a:lnTo>
                  <a:lnTo>
                    <a:pt x="20372" y="20037"/>
                  </a:lnTo>
                  <a:lnTo>
                    <a:pt x="20372" y="1"/>
                  </a:lnTo>
                  <a:close/>
                </a:path>
              </a:pathLst>
            </a:custGeom>
            <a:solidFill>
              <a:srgbClr val="FFA4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10" name="Google Shape;610;p13"/>
            <p:cNvSpPr/>
            <p:nvPr/>
          </p:nvSpPr>
          <p:spPr>
            <a:xfrm>
              <a:off x="1219044" y="322545"/>
              <a:ext cx="609929" cy="643388"/>
            </a:xfrm>
            <a:custGeom>
              <a:avLst/>
              <a:gdLst/>
              <a:ahLst/>
              <a:cxnLst/>
              <a:rect l="l" t="t" r="r" b="b"/>
              <a:pathLst>
                <a:path w="20428" h="20037" extrusionOk="0">
                  <a:moveTo>
                    <a:pt x="20427" y="1"/>
                  </a:moveTo>
                  <a:lnTo>
                    <a:pt x="1" y="9991"/>
                  </a:lnTo>
                  <a:lnTo>
                    <a:pt x="20427" y="20037"/>
                  </a:lnTo>
                  <a:lnTo>
                    <a:pt x="20427" y="1"/>
                  </a:lnTo>
                  <a:close/>
                </a:path>
              </a:pathLst>
            </a:custGeom>
            <a:solidFill>
              <a:srgbClr val="FFC800">
                <a:alpha val="2509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11" name="Google Shape;611;p13"/>
            <p:cNvSpPr/>
            <p:nvPr/>
          </p:nvSpPr>
          <p:spPr>
            <a:xfrm>
              <a:off x="4266922" y="863"/>
              <a:ext cx="609929" cy="643388"/>
            </a:xfrm>
            <a:custGeom>
              <a:avLst/>
              <a:gdLst/>
              <a:ahLst/>
              <a:cxnLst/>
              <a:rect l="l" t="t" r="r" b="b"/>
              <a:pathLst>
                <a:path w="20428" h="20037" extrusionOk="0">
                  <a:moveTo>
                    <a:pt x="20427" y="1"/>
                  </a:moveTo>
                  <a:lnTo>
                    <a:pt x="1" y="9991"/>
                  </a:lnTo>
                  <a:lnTo>
                    <a:pt x="20427" y="20037"/>
                  </a:lnTo>
                  <a:lnTo>
                    <a:pt x="20427" y="1"/>
                  </a:lnTo>
                  <a:close/>
                </a:path>
              </a:pathLst>
            </a:custGeom>
            <a:solidFill>
              <a:srgbClr val="FFA400">
                <a:alpha val="2509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12" name="Google Shape;612;p13"/>
            <p:cNvSpPr/>
            <p:nvPr/>
          </p:nvSpPr>
          <p:spPr>
            <a:xfrm>
              <a:off x="900" y="0"/>
              <a:ext cx="609899" cy="322577"/>
            </a:xfrm>
            <a:custGeom>
              <a:avLst/>
              <a:gdLst/>
              <a:ahLst/>
              <a:cxnLst/>
              <a:rect l="l" t="t" r="r" b="b"/>
              <a:pathLst>
                <a:path w="20427" h="10046" extrusionOk="0">
                  <a:moveTo>
                    <a:pt x="0" y="0"/>
                  </a:moveTo>
                  <a:lnTo>
                    <a:pt x="20427" y="10046"/>
                  </a:lnTo>
                  <a:lnTo>
                    <a:pt x="20427" y="0"/>
                  </a:lnTo>
                  <a:close/>
                </a:path>
              </a:pathLst>
            </a:custGeom>
            <a:solidFill>
              <a:srgbClr val="FFA4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13" name="Google Shape;613;p13"/>
            <p:cNvSpPr/>
            <p:nvPr/>
          </p:nvSpPr>
          <p:spPr>
            <a:xfrm>
              <a:off x="610793" y="0"/>
              <a:ext cx="608257" cy="643356"/>
            </a:xfrm>
            <a:custGeom>
              <a:avLst/>
              <a:gdLst/>
              <a:ahLst/>
              <a:cxnLst/>
              <a:rect l="l" t="t" r="r" b="b"/>
              <a:pathLst>
                <a:path w="20372" h="20036" extrusionOk="0">
                  <a:moveTo>
                    <a:pt x="20372" y="0"/>
                  </a:moveTo>
                  <a:lnTo>
                    <a:pt x="1" y="10046"/>
                  </a:lnTo>
                  <a:lnTo>
                    <a:pt x="20372" y="20036"/>
                  </a:lnTo>
                  <a:lnTo>
                    <a:pt x="20372" y="0"/>
                  </a:lnTo>
                  <a:close/>
                </a:path>
              </a:pathLst>
            </a:custGeom>
            <a:solidFill>
              <a:srgbClr val="FFC8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14" name="Google Shape;614;p13"/>
            <p:cNvSpPr/>
            <p:nvPr/>
          </p:nvSpPr>
          <p:spPr>
            <a:xfrm>
              <a:off x="1219044" y="0"/>
              <a:ext cx="609929" cy="322577"/>
            </a:xfrm>
            <a:custGeom>
              <a:avLst/>
              <a:gdLst/>
              <a:ahLst/>
              <a:cxnLst/>
              <a:rect l="l" t="t" r="r" b="b"/>
              <a:pathLst>
                <a:path w="20428" h="10046" extrusionOk="0">
                  <a:moveTo>
                    <a:pt x="1" y="0"/>
                  </a:moveTo>
                  <a:lnTo>
                    <a:pt x="20427" y="10046"/>
                  </a:lnTo>
                  <a:lnTo>
                    <a:pt x="20427" y="0"/>
                  </a:lnTo>
                  <a:close/>
                </a:path>
              </a:pathLst>
            </a:custGeom>
            <a:solidFill>
              <a:srgbClr val="E806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15" name="Google Shape;615;p13"/>
            <p:cNvSpPr/>
            <p:nvPr/>
          </p:nvSpPr>
          <p:spPr>
            <a:xfrm>
              <a:off x="4266958" y="0"/>
              <a:ext cx="609899" cy="322577"/>
            </a:xfrm>
            <a:custGeom>
              <a:avLst/>
              <a:gdLst/>
              <a:ahLst/>
              <a:cxnLst/>
              <a:rect l="l" t="t" r="r" b="b"/>
              <a:pathLst>
                <a:path w="20427" h="10046" extrusionOk="0">
                  <a:moveTo>
                    <a:pt x="0" y="0"/>
                  </a:moveTo>
                  <a:lnTo>
                    <a:pt x="0" y="10046"/>
                  </a:lnTo>
                  <a:lnTo>
                    <a:pt x="20427" y="0"/>
                  </a:lnTo>
                  <a:close/>
                </a:path>
              </a:pathLst>
            </a:custGeom>
            <a:solidFill>
              <a:srgbClr val="FFC8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16" name="Google Shape;616;p13"/>
            <p:cNvSpPr/>
            <p:nvPr/>
          </p:nvSpPr>
          <p:spPr>
            <a:xfrm>
              <a:off x="3657035" y="0"/>
              <a:ext cx="609899" cy="322577"/>
            </a:xfrm>
            <a:custGeom>
              <a:avLst/>
              <a:gdLst/>
              <a:ahLst/>
              <a:cxnLst/>
              <a:rect l="l" t="t" r="r" b="b"/>
              <a:pathLst>
                <a:path w="20427" h="10046" extrusionOk="0">
                  <a:moveTo>
                    <a:pt x="0" y="0"/>
                  </a:moveTo>
                  <a:lnTo>
                    <a:pt x="20427" y="10046"/>
                  </a:lnTo>
                  <a:lnTo>
                    <a:pt x="20427" y="0"/>
                  </a:lnTo>
                  <a:close/>
                </a:path>
              </a:pathLst>
            </a:custGeom>
            <a:solidFill>
              <a:srgbClr val="FFA4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17" name="Google Shape;617;p13"/>
            <p:cNvSpPr/>
            <p:nvPr/>
          </p:nvSpPr>
          <p:spPr>
            <a:xfrm>
              <a:off x="3048784" y="0"/>
              <a:ext cx="608257" cy="322577"/>
            </a:xfrm>
            <a:custGeom>
              <a:avLst/>
              <a:gdLst/>
              <a:ahLst/>
              <a:cxnLst/>
              <a:rect l="l" t="t" r="r" b="b"/>
              <a:pathLst>
                <a:path w="20372" h="10046" extrusionOk="0">
                  <a:moveTo>
                    <a:pt x="0" y="0"/>
                  </a:moveTo>
                  <a:lnTo>
                    <a:pt x="0" y="10046"/>
                  </a:lnTo>
                  <a:lnTo>
                    <a:pt x="20371" y="0"/>
                  </a:lnTo>
                  <a:close/>
                </a:path>
              </a:pathLst>
            </a:custGeom>
            <a:solidFill>
              <a:srgbClr val="FFC800">
                <a:alpha val="2509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18" name="Google Shape;618;p13"/>
            <p:cNvSpPr/>
            <p:nvPr/>
          </p:nvSpPr>
          <p:spPr>
            <a:xfrm>
              <a:off x="2438861" y="0"/>
              <a:ext cx="609929" cy="322577"/>
            </a:xfrm>
            <a:custGeom>
              <a:avLst/>
              <a:gdLst/>
              <a:ahLst/>
              <a:cxnLst/>
              <a:rect l="l" t="t" r="r" b="b"/>
              <a:pathLst>
                <a:path w="20428" h="10046" extrusionOk="0">
                  <a:moveTo>
                    <a:pt x="1" y="0"/>
                  </a:moveTo>
                  <a:lnTo>
                    <a:pt x="20427" y="10046"/>
                  </a:lnTo>
                  <a:lnTo>
                    <a:pt x="20427" y="0"/>
                  </a:lnTo>
                  <a:close/>
                </a:path>
              </a:pathLst>
            </a:custGeom>
            <a:solidFill>
              <a:srgbClr val="A61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19" name="Google Shape;619;p13"/>
            <p:cNvSpPr/>
            <p:nvPr/>
          </p:nvSpPr>
          <p:spPr>
            <a:xfrm>
              <a:off x="3047936" y="321645"/>
              <a:ext cx="609899" cy="643388"/>
            </a:xfrm>
            <a:custGeom>
              <a:avLst/>
              <a:gdLst/>
              <a:ahLst/>
              <a:cxnLst/>
              <a:rect l="l" t="t" r="r" b="b"/>
              <a:pathLst>
                <a:path w="20427" h="20037" extrusionOk="0">
                  <a:moveTo>
                    <a:pt x="0" y="1"/>
                  </a:moveTo>
                  <a:lnTo>
                    <a:pt x="0" y="20037"/>
                  </a:lnTo>
                  <a:lnTo>
                    <a:pt x="20427" y="999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C800">
                <a:alpha val="2509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20" name="Google Shape;620;p13"/>
            <p:cNvSpPr/>
            <p:nvPr/>
          </p:nvSpPr>
          <p:spPr>
            <a:xfrm flipH="1">
              <a:off x="3658935" y="643332"/>
              <a:ext cx="609929" cy="643388"/>
            </a:xfrm>
            <a:custGeom>
              <a:avLst/>
              <a:gdLst/>
              <a:ahLst/>
              <a:cxnLst/>
              <a:rect l="l" t="t" r="r" b="b"/>
              <a:pathLst>
                <a:path w="20428" h="20037" extrusionOk="0">
                  <a:moveTo>
                    <a:pt x="20427" y="1"/>
                  </a:moveTo>
                  <a:lnTo>
                    <a:pt x="1" y="9991"/>
                  </a:lnTo>
                  <a:lnTo>
                    <a:pt x="20427" y="20037"/>
                  </a:lnTo>
                  <a:lnTo>
                    <a:pt x="20427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21" name="Google Shape;621;p13"/>
            <p:cNvSpPr/>
            <p:nvPr/>
          </p:nvSpPr>
          <p:spPr>
            <a:xfrm flipH="1">
              <a:off x="1219312" y="643329"/>
              <a:ext cx="609929" cy="643388"/>
            </a:xfrm>
            <a:custGeom>
              <a:avLst/>
              <a:gdLst/>
              <a:ahLst/>
              <a:cxnLst/>
              <a:rect l="l" t="t" r="r" b="b"/>
              <a:pathLst>
                <a:path w="20428" h="20037" extrusionOk="0">
                  <a:moveTo>
                    <a:pt x="20427" y="1"/>
                  </a:moveTo>
                  <a:lnTo>
                    <a:pt x="1" y="9991"/>
                  </a:lnTo>
                  <a:lnTo>
                    <a:pt x="20427" y="20037"/>
                  </a:lnTo>
                  <a:lnTo>
                    <a:pt x="20427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622" name="Google Shape;622;p13"/>
          <p:cNvSpPr txBox="1">
            <a:spLocks noGrp="1"/>
          </p:cNvSpPr>
          <p:nvPr>
            <p:ph type="sldNum" idx="12"/>
          </p:nvPr>
        </p:nvSpPr>
        <p:spPr>
          <a:xfrm>
            <a:off x="11409045" y="6333135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>
                <a:solidFill>
                  <a:srgbClr val="FFFFFF"/>
                </a:solidFill>
              </a:defRPr>
            </a:lvl1pPr>
            <a:lvl2pPr lvl="1" rtl="0">
              <a:buNone/>
              <a:defRPr>
                <a:solidFill>
                  <a:srgbClr val="FFFFFF"/>
                </a:solidFill>
              </a:defRPr>
            </a:lvl2pPr>
            <a:lvl3pPr lvl="2" rtl="0">
              <a:buNone/>
              <a:defRPr>
                <a:solidFill>
                  <a:srgbClr val="FFFFFF"/>
                </a:solidFill>
              </a:defRPr>
            </a:lvl3pPr>
            <a:lvl4pPr lvl="3" rtl="0">
              <a:buNone/>
              <a:defRPr>
                <a:solidFill>
                  <a:srgbClr val="FFFFFF"/>
                </a:solidFill>
              </a:defRPr>
            </a:lvl4pPr>
            <a:lvl5pPr lvl="4" rtl="0">
              <a:buNone/>
              <a:defRPr>
                <a:solidFill>
                  <a:srgbClr val="FFFFFF"/>
                </a:solidFill>
              </a:defRPr>
            </a:lvl5pPr>
            <a:lvl6pPr lvl="5" rtl="0">
              <a:buNone/>
              <a:defRPr>
                <a:solidFill>
                  <a:srgbClr val="FFFFFF"/>
                </a:solidFill>
              </a:defRPr>
            </a:lvl6pPr>
            <a:lvl7pPr lvl="6" rtl="0">
              <a:buNone/>
              <a:defRPr>
                <a:solidFill>
                  <a:srgbClr val="FFFFFF"/>
                </a:solidFill>
              </a:defRPr>
            </a:lvl7pPr>
            <a:lvl8pPr lvl="7" rtl="0">
              <a:buNone/>
              <a:defRPr>
                <a:solidFill>
                  <a:srgbClr val="FFFFFF"/>
                </a:solidFill>
              </a:defRPr>
            </a:lvl8pPr>
            <a:lvl9pPr lvl="8" rtl="0">
              <a:buNone/>
              <a:defRPr>
                <a:solidFill>
                  <a:srgbClr val="FFFFFF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886077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6A2BD-86ED-43E3-9491-C120CB5C28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32263"/>
            <a:ext cx="9144000" cy="2823700"/>
          </a:xfrm>
        </p:spPr>
        <p:txBody>
          <a:bodyPr anchor="b">
            <a:noAutofit/>
          </a:bodyPr>
          <a:lstStyle>
            <a:lvl1pPr algn="ctr">
              <a:defRPr sz="7200" b="1">
                <a:solidFill>
                  <a:schemeClr val="bg1"/>
                </a:solidFill>
                <a:latin typeface="ChalkPaint" panose="02000603000000000000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74C62D-D96D-401F-BD43-D573A7D9E6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081464"/>
            <a:ext cx="9144000" cy="1655762"/>
          </a:xfrm>
        </p:spPr>
        <p:txBody>
          <a:bodyPr anchor="ctr">
            <a:normAutofit/>
          </a:bodyPr>
          <a:lstStyle>
            <a:lvl1pPr marL="0" indent="0" algn="ctr">
              <a:buNone/>
              <a:defRPr sz="3600" b="1">
                <a:solidFill>
                  <a:schemeClr val="accent5"/>
                </a:solidFill>
                <a:latin typeface="ChalkPaint" panose="02000603000000000000" pitchFamily="2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A16214-DAC6-4C80-AF17-B9437F6E9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9E6897A-AA05-45A5-BFE6-B4267FF3A60B}" type="datetimeFigureOut">
              <a:rPr lang="en-US" smtClean="0"/>
              <a:pPr/>
              <a:t>12/8/2019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32D0E0-C2E1-406B-B2D1-5EE5E7B62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1D9532-85CD-48EA-BFD3-FE2F826FF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B8A7383-7EAB-42E7-88EF-735B0BF25D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reeform 3488">
            <a:extLst>
              <a:ext uri="{FF2B5EF4-FFF2-40B4-BE49-F238E27FC236}">
                <a16:creationId xmlns:a16="http://schemas.microsoft.com/office/drawing/2014/main" id="{C23567E4-CCD6-478A-B468-EA23E9A9D5E4}"/>
              </a:ext>
            </a:extLst>
          </p:cNvPr>
          <p:cNvSpPr>
            <a:spLocks/>
          </p:cNvSpPr>
          <p:nvPr userDrawn="1"/>
        </p:nvSpPr>
        <p:spPr bwMode="auto">
          <a:xfrm>
            <a:off x="1689988" y="3684590"/>
            <a:ext cx="8812024" cy="396875"/>
          </a:xfrm>
          <a:custGeom>
            <a:avLst/>
            <a:gdLst>
              <a:gd name="T0" fmla="*/ 2471 w 9712"/>
              <a:gd name="T1" fmla="*/ 628 h 692"/>
              <a:gd name="T2" fmla="*/ 2691 w 9712"/>
              <a:gd name="T3" fmla="*/ 612 h 692"/>
              <a:gd name="T4" fmla="*/ 2911 w 9712"/>
              <a:gd name="T5" fmla="*/ 666 h 692"/>
              <a:gd name="T6" fmla="*/ 3274 w 9712"/>
              <a:gd name="T7" fmla="*/ 567 h 692"/>
              <a:gd name="T8" fmla="*/ 3863 w 9712"/>
              <a:gd name="T9" fmla="*/ 628 h 692"/>
              <a:gd name="T10" fmla="*/ 4098 w 9712"/>
              <a:gd name="T11" fmla="*/ 572 h 692"/>
              <a:gd name="T12" fmla="*/ 4300 w 9712"/>
              <a:gd name="T13" fmla="*/ 597 h 692"/>
              <a:gd name="T14" fmla="*/ 4500 w 9712"/>
              <a:gd name="T15" fmla="*/ 571 h 692"/>
              <a:gd name="T16" fmla="*/ 4866 w 9712"/>
              <a:gd name="T17" fmla="*/ 637 h 692"/>
              <a:gd name="T18" fmla="*/ 5147 w 9712"/>
              <a:gd name="T19" fmla="*/ 610 h 692"/>
              <a:gd name="T20" fmla="*/ 5264 w 9712"/>
              <a:gd name="T21" fmla="*/ 526 h 692"/>
              <a:gd name="T22" fmla="*/ 5526 w 9712"/>
              <a:gd name="T23" fmla="*/ 561 h 692"/>
              <a:gd name="T24" fmla="*/ 5963 w 9712"/>
              <a:gd name="T25" fmla="*/ 327 h 692"/>
              <a:gd name="T26" fmla="*/ 6082 w 9712"/>
              <a:gd name="T27" fmla="*/ 523 h 692"/>
              <a:gd name="T28" fmla="*/ 6400 w 9712"/>
              <a:gd name="T29" fmla="*/ 340 h 692"/>
              <a:gd name="T30" fmla="*/ 6723 w 9712"/>
              <a:gd name="T31" fmla="*/ 476 h 692"/>
              <a:gd name="T32" fmla="*/ 7043 w 9712"/>
              <a:gd name="T33" fmla="*/ 543 h 692"/>
              <a:gd name="T34" fmla="*/ 7481 w 9712"/>
              <a:gd name="T35" fmla="*/ 442 h 692"/>
              <a:gd name="T36" fmla="*/ 7913 w 9712"/>
              <a:gd name="T37" fmla="*/ 350 h 692"/>
              <a:gd name="T38" fmla="*/ 8470 w 9712"/>
              <a:gd name="T39" fmla="*/ 259 h 692"/>
              <a:gd name="T40" fmla="*/ 8882 w 9712"/>
              <a:gd name="T41" fmla="*/ 384 h 692"/>
              <a:gd name="T42" fmla="*/ 9100 w 9712"/>
              <a:gd name="T43" fmla="*/ 313 h 692"/>
              <a:gd name="T44" fmla="*/ 9223 w 9712"/>
              <a:gd name="T45" fmla="*/ 334 h 692"/>
              <a:gd name="T46" fmla="*/ 9481 w 9712"/>
              <a:gd name="T47" fmla="*/ 185 h 692"/>
              <a:gd name="T48" fmla="*/ 9712 w 9712"/>
              <a:gd name="T49" fmla="*/ 182 h 692"/>
              <a:gd name="T50" fmla="*/ 9516 w 9712"/>
              <a:gd name="T51" fmla="*/ 217 h 692"/>
              <a:gd name="T52" fmla="*/ 8856 w 9712"/>
              <a:gd name="T53" fmla="*/ 125 h 692"/>
              <a:gd name="T54" fmla="*/ 8184 w 9712"/>
              <a:gd name="T55" fmla="*/ 180 h 692"/>
              <a:gd name="T56" fmla="*/ 8143 w 9712"/>
              <a:gd name="T57" fmla="*/ 87 h 692"/>
              <a:gd name="T58" fmla="*/ 7490 w 9712"/>
              <a:gd name="T59" fmla="*/ 113 h 692"/>
              <a:gd name="T60" fmla="*/ 6996 w 9712"/>
              <a:gd name="T61" fmla="*/ 104 h 692"/>
              <a:gd name="T62" fmla="*/ 6604 w 9712"/>
              <a:gd name="T63" fmla="*/ 120 h 692"/>
              <a:gd name="T64" fmla="*/ 6450 w 9712"/>
              <a:gd name="T65" fmla="*/ 105 h 692"/>
              <a:gd name="T66" fmla="*/ 6233 w 9712"/>
              <a:gd name="T67" fmla="*/ 189 h 692"/>
              <a:gd name="T68" fmla="*/ 6070 w 9712"/>
              <a:gd name="T69" fmla="*/ 87 h 692"/>
              <a:gd name="T70" fmla="*/ 5166 w 9712"/>
              <a:gd name="T71" fmla="*/ 122 h 692"/>
              <a:gd name="T72" fmla="*/ 4845 w 9712"/>
              <a:gd name="T73" fmla="*/ 113 h 692"/>
              <a:gd name="T74" fmla="*/ 4355 w 9712"/>
              <a:gd name="T75" fmla="*/ 153 h 692"/>
              <a:gd name="T76" fmla="*/ 3742 w 9712"/>
              <a:gd name="T77" fmla="*/ 160 h 692"/>
              <a:gd name="T78" fmla="*/ 3252 w 9712"/>
              <a:gd name="T79" fmla="*/ 87 h 692"/>
              <a:gd name="T80" fmla="*/ 2464 w 9712"/>
              <a:gd name="T81" fmla="*/ 138 h 692"/>
              <a:gd name="T82" fmla="*/ 2197 w 9712"/>
              <a:gd name="T83" fmla="*/ 87 h 692"/>
              <a:gd name="T84" fmla="*/ 1902 w 9712"/>
              <a:gd name="T85" fmla="*/ 135 h 692"/>
              <a:gd name="T86" fmla="*/ 1817 w 9712"/>
              <a:gd name="T87" fmla="*/ 126 h 692"/>
              <a:gd name="T88" fmla="*/ 1419 w 9712"/>
              <a:gd name="T89" fmla="*/ 124 h 692"/>
              <a:gd name="T90" fmla="*/ 1010 w 9712"/>
              <a:gd name="T91" fmla="*/ 80 h 692"/>
              <a:gd name="T92" fmla="*/ 601 w 9712"/>
              <a:gd name="T93" fmla="*/ 137 h 692"/>
              <a:gd name="T94" fmla="*/ 170 w 9712"/>
              <a:gd name="T95" fmla="*/ 129 h 692"/>
              <a:gd name="T96" fmla="*/ 171 w 9712"/>
              <a:gd name="T97" fmla="*/ 456 h 692"/>
              <a:gd name="T98" fmla="*/ 401 w 9712"/>
              <a:gd name="T99" fmla="*/ 495 h 692"/>
              <a:gd name="T100" fmla="*/ 585 w 9712"/>
              <a:gd name="T101" fmla="*/ 606 h 692"/>
              <a:gd name="T102" fmla="*/ 676 w 9712"/>
              <a:gd name="T103" fmla="*/ 463 h 692"/>
              <a:gd name="T104" fmla="*/ 997 w 9712"/>
              <a:gd name="T105" fmla="*/ 416 h 692"/>
              <a:gd name="T106" fmla="*/ 1185 w 9712"/>
              <a:gd name="T107" fmla="*/ 463 h 692"/>
              <a:gd name="T108" fmla="*/ 1575 w 9712"/>
              <a:gd name="T109" fmla="*/ 423 h 692"/>
              <a:gd name="T110" fmla="*/ 1655 w 9712"/>
              <a:gd name="T111" fmla="*/ 540 h 692"/>
              <a:gd name="T112" fmla="*/ 1812 w 9712"/>
              <a:gd name="T113" fmla="*/ 435 h 692"/>
              <a:gd name="T114" fmla="*/ 1875 w 9712"/>
              <a:gd name="T115" fmla="*/ 537 h 692"/>
              <a:gd name="T116" fmla="*/ 1983 w 9712"/>
              <a:gd name="T117" fmla="*/ 633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9712" h="692">
                <a:moveTo>
                  <a:pt x="2173" y="582"/>
                </a:moveTo>
                <a:cubicBezTo>
                  <a:pt x="2186" y="605"/>
                  <a:pt x="2172" y="626"/>
                  <a:pt x="2159" y="648"/>
                </a:cubicBezTo>
                <a:cubicBezTo>
                  <a:pt x="2230" y="679"/>
                  <a:pt x="2254" y="599"/>
                  <a:pt x="2328" y="654"/>
                </a:cubicBezTo>
                <a:lnTo>
                  <a:pt x="2293" y="623"/>
                </a:lnTo>
                <a:cubicBezTo>
                  <a:pt x="2341" y="576"/>
                  <a:pt x="2429" y="566"/>
                  <a:pt x="2471" y="628"/>
                </a:cubicBezTo>
                <a:lnTo>
                  <a:pt x="2458" y="649"/>
                </a:lnTo>
                <a:cubicBezTo>
                  <a:pt x="2504" y="597"/>
                  <a:pt x="2575" y="692"/>
                  <a:pt x="2595" y="649"/>
                </a:cubicBezTo>
                <a:cubicBezTo>
                  <a:pt x="2576" y="621"/>
                  <a:pt x="2595" y="605"/>
                  <a:pt x="2566" y="579"/>
                </a:cubicBezTo>
                <a:lnTo>
                  <a:pt x="2682" y="526"/>
                </a:lnTo>
                <a:lnTo>
                  <a:pt x="2691" y="612"/>
                </a:lnTo>
                <a:lnTo>
                  <a:pt x="2751" y="583"/>
                </a:lnTo>
                <a:cubicBezTo>
                  <a:pt x="2736" y="549"/>
                  <a:pt x="2833" y="611"/>
                  <a:pt x="2834" y="529"/>
                </a:cubicBezTo>
                <a:cubicBezTo>
                  <a:pt x="2869" y="560"/>
                  <a:pt x="2820" y="595"/>
                  <a:pt x="2808" y="628"/>
                </a:cubicBezTo>
                <a:cubicBezTo>
                  <a:pt x="2842" y="603"/>
                  <a:pt x="2846" y="640"/>
                  <a:pt x="2877" y="590"/>
                </a:cubicBezTo>
                <a:lnTo>
                  <a:pt x="2911" y="666"/>
                </a:lnTo>
                <a:lnTo>
                  <a:pt x="3000" y="611"/>
                </a:lnTo>
                <a:cubicBezTo>
                  <a:pt x="2996" y="619"/>
                  <a:pt x="3001" y="624"/>
                  <a:pt x="2997" y="631"/>
                </a:cubicBezTo>
                <a:cubicBezTo>
                  <a:pt x="3038" y="567"/>
                  <a:pt x="3100" y="669"/>
                  <a:pt x="3152" y="558"/>
                </a:cubicBezTo>
                <a:cubicBezTo>
                  <a:pt x="3150" y="562"/>
                  <a:pt x="3150" y="566"/>
                  <a:pt x="3150" y="571"/>
                </a:cubicBezTo>
                <a:cubicBezTo>
                  <a:pt x="3178" y="511"/>
                  <a:pt x="3248" y="554"/>
                  <a:pt x="3274" y="567"/>
                </a:cubicBezTo>
                <a:cubicBezTo>
                  <a:pt x="3320" y="552"/>
                  <a:pt x="3293" y="494"/>
                  <a:pt x="3295" y="463"/>
                </a:cubicBezTo>
                <a:cubicBezTo>
                  <a:pt x="3428" y="482"/>
                  <a:pt x="3385" y="477"/>
                  <a:pt x="3497" y="387"/>
                </a:cubicBezTo>
                <a:cubicBezTo>
                  <a:pt x="3564" y="482"/>
                  <a:pt x="3418" y="540"/>
                  <a:pt x="3503" y="606"/>
                </a:cubicBezTo>
                <a:cubicBezTo>
                  <a:pt x="3515" y="560"/>
                  <a:pt x="3574" y="524"/>
                  <a:pt x="3640" y="506"/>
                </a:cubicBezTo>
                <a:cubicBezTo>
                  <a:pt x="3701" y="538"/>
                  <a:pt x="3804" y="563"/>
                  <a:pt x="3863" y="628"/>
                </a:cubicBezTo>
                <a:lnTo>
                  <a:pt x="3856" y="566"/>
                </a:lnTo>
                <a:lnTo>
                  <a:pt x="3942" y="532"/>
                </a:lnTo>
                <a:lnTo>
                  <a:pt x="3893" y="622"/>
                </a:lnTo>
                <a:cubicBezTo>
                  <a:pt x="3907" y="601"/>
                  <a:pt x="3950" y="561"/>
                  <a:pt x="3979" y="531"/>
                </a:cubicBezTo>
                <a:cubicBezTo>
                  <a:pt x="4068" y="477"/>
                  <a:pt x="4029" y="666"/>
                  <a:pt x="4098" y="572"/>
                </a:cubicBezTo>
                <a:cubicBezTo>
                  <a:pt x="4101" y="579"/>
                  <a:pt x="4103" y="585"/>
                  <a:pt x="4105" y="591"/>
                </a:cubicBezTo>
                <a:cubicBezTo>
                  <a:pt x="4127" y="544"/>
                  <a:pt x="4186" y="561"/>
                  <a:pt x="4253" y="543"/>
                </a:cubicBezTo>
                <a:lnTo>
                  <a:pt x="4229" y="623"/>
                </a:lnTo>
                <a:lnTo>
                  <a:pt x="4186" y="606"/>
                </a:lnTo>
                <a:cubicBezTo>
                  <a:pt x="4209" y="683"/>
                  <a:pt x="4258" y="593"/>
                  <a:pt x="4300" y="597"/>
                </a:cubicBezTo>
                <a:cubicBezTo>
                  <a:pt x="4345" y="570"/>
                  <a:pt x="4323" y="505"/>
                  <a:pt x="4346" y="482"/>
                </a:cubicBezTo>
                <a:cubicBezTo>
                  <a:pt x="4363" y="485"/>
                  <a:pt x="4386" y="462"/>
                  <a:pt x="4399" y="484"/>
                </a:cubicBezTo>
                <a:cubicBezTo>
                  <a:pt x="4438" y="509"/>
                  <a:pt x="4403" y="578"/>
                  <a:pt x="4391" y="612"/>
                </a:cubicBezTo>
                <a:cubicBezTo>
                  <a:pt x="4425" y="530"/>
                  <a:pt x="4436" y="541"/>
                  <a:pt x="4512" y="508"/>
                </a:cubicBezTo>
                <a:cubicBezTo>
                  <a:pt x="4516" y="546"/>
                  <a:pt x="4510" y="563"/>
                  <a:pt x="4500" y="571"/>
                </a:cubicBezTo>
                <a:cubicBezTo>
                  <a:pt x="4516" y="561"/>
                  <a:pt x="4530" y="544"/>
                  <a:pt x="4538" y="509"/>
                </a:cubicBezTo>
                <a:lnTo>
                  <a:pt x="4564" y="555"/>
                </a:lnTo>
                <a:cubicBezTo>
                  <a:pt x="4649" y="621"/>
                  <a:pt x="4649" y="407"/>
                  <a:pt x="4751" y="432"/>
                </a:cubicBezTo>
                <a:cubicBezTo>
                  <a:pt x="4724" y="475"/>
                  <a:pt x="4839" y="422"/>
                  <a:pt x="4870" y="473"/>
                </a:cubicBezTo>
                <a:cubicBezTo>
                  <a:pt x="4835" y="486"/>
                  <a:pt x="4887" y="589"/>
                  <a:pt x="4866" y="637"/>
                </a:cubicBezTo>
                <a:cubicBezTo>
                  <a:pt x="4948" y="666"/>
                  <a:pt x="4899" y="543"/>
                  <a:pt x="4965" y="525"/>
                </a:cubicBezTo>
                <a:lnTo>
                  <a:pt x="4938" y="624"/>
                </a:lnTo>
                <a:cubicBezTo>
                  <a:pt x="5002" y="581"/>
                  <a:pt x="4954" y="571"/>
                  <a:pt x="5019" y="540"/>
                </a:cubicBezTo>
                <a:cubicBezTo>
                  <a:pt x="5001" y="568"/>
                  <a:pt x="5048" y="566"/>
                  <a:pt x="5009" y="598"/>
                </a:cubicBezTo>
                <a:cubicBezTo>
                  <a:pt x="5094" y="608"/>
                  <a:pt x="5072" y="599"/>
                  <a:pt x="5147" y="610"/>
                </a:cubicBezTo>
                <a:lnTo>
                  <a:pt x="5153" y="515"/>
                </a:lnTo>
                <a:cubicBezTo>
                  <a:pt x="5178" y="504"/>
                  <a:pt x="5187" y="546"/>
                  <a:pt x="5194" y="564"/>
                </a:cubicBezTo>
                <a:cubicBezTo>
                  <a:pt x="5184" y="566"/>
                  <a:pt x="5168" y="562"/>
                  <a:pt x="5169" y="575"/>
                </a:cubicBezTo>
                <a:cubicBezTo>
                  <a:pt x="5199" y="657"/>
                  <a:pt x="5217" y="528"/>
                  <a:pt x="5251" y="604"/>
                </a:cubicBezTo>
                <a:cubicBezTo>
                  <a:pt x="5243" y="574"/>
                  <a:pt x="5233" y="531"/>
                  <a:pt x="5264" y="526"/>
                </a:cubicBezTo>
                <a:cubicBezTo>
                  <a:pt x="5254" y="584"/>
                  <a:pt x="5312" y="580"/>
                  <a:pt x="5314" y="605"/>
                </a:cubicBezTo>
                <a:cubicBezTo>
                  <a:pt x="5294" y="564"/>
                  <a:pt x="5380" y="586"/>
                  <a:pt x="5385" y="522"/>
                </a:cubicBezTo>
                <a:cubicBezTo>
                  <a:pt x="5420" y="566"/>
                  <a:pt x="5373" y="568"/>
                  <a:pt x="5371" y="600"/>
                </a:cubicBezTo>
                <a:cubicBezTo>
                  <a:pt x="5401" y="526"/>
                  <a:pt x="5496" y="590"/>
                  <a:pt x="5524" y="547"/>
                </a:cubicBezTo>
                <a:cubicBezTo>
                  <a:pt x="5524" y="553"/>
                  <a:pt x="5526" y="557"/>
                  <a:pt x="5526" y="561"/>
                </a:cubicBezTo>
                <a:cubicBezTo>
                  <a:pt x="5563" y="515"/>
                  <a:pt x="5626" y="504"/>
                  <a:pt x="5701" y="438"/>
                </a:cubicBezTo>
                <a:lnTo>
                  <a:pt x="5676" y="494"/>
                </a:lnTo>
                <a:cubicBezTo>
                  <a:pt x="5752" y="517"/>
                  <a:pt x="5722" y="378"/>
                  <a:pt x="5785" y="379"/>
                </a:cubicBezTo>
                <a:cubicBezTo>
                  <a:pt x="5772" y="457"/>
                  <a:pt x="5889" y="372"/>
                  <a:pt x="5861" y="459"/>
                </a:cubicBezTo>
                <a:cubicBezTo>
                  <a:pt x="5899" y="415"/>
                  <a:pt x="5939" y="395"/>
                  <a:pt x="5963" y="327"/>
                </a:cubicBezTo>
                <a:cubicBezTo>
                  <a:pt x="5999" y="371"/>
                  <a:pt x="5895" y="434"/>
                  <a:pt x="5945" y="456"/>
                </a:cubicBezTo>
                <a:lnTo>
                  <a:pt x="5998" y="415"/>
                </a:lnTo>
                <a:lnTo>
                  <a:pt x="6008" y="457"/>
                </a:lnTo>
                <a:cubicBezTo>
                  <a:pt x="6010" y="425"/>
                  <a:pt x="6057" y="423"/>
                  <a:pt x="6054" y="398"/>
                </a:cubicBezTo>
                <a:cubicBezTo>
                  <a:pt x="6063" y="449"/>
                  <a:pt x="6084" y="484"/>
                  <a:pt x="6082" y="523"/>
                </a:cubicBezTo>
                <a:cubicBezTo>
                  <a:pt x="6116" y="507"/>
                  <a:pt x="6163" y="556"/>
                  <a:pt x="6192" y="511"/>
                </a:cubicBezTo>
                <a:lnTo>
                  <a:pt x="6194" y="536"/>
                </a:lnTo>
                <a:cubicBezTo>
                  <a:pt x="6227" y="442"/>
                  <a:pt x="6297" y="517"/>
                  <a:pt x="6314" y="420"/>
                </a:cubicBezTo>
                <a:lnTo>
                  <a:pt x="6335" y="472"/>
                </a:lnTo>
                <a:cubicBezTo>
                  <a:pt x="6386" y="463"/>
                  <a:pt x="6376" y="364"/>
                  <a:pt x="6400" y="340"/>
                </a:cubicBezTo>
                <a:cubicBezTo>
                  <a:pt x="6421" y="337"/>
                  <a:pt x="6446" y="326"/>
                  <a:pt x="6468" y="334"/>
                </a:cubicBezTo>
                <a:cubicBezTo>
                  <a:pt x="6401" y="397"/>
                  <a:pt x="6502" y="410"/>
                  <a:pt x="6516" y="445"/>
                </a:cubicBezTo>
                <a:cubicBezTo>
                  <a:pt x="6542" y="446"/>
                  <a:pt x="6620" y="438"/>
                  <a:pt x="6641" y="390"/>
                </a:cubicBezTo>
                <a:cubicBezTo>
                  <a:pt x="6610" y="440"/>
                  <a:pt x="6629" y="481"/>
                  <a:pt x="6572" y="485"/>
                </a:cubicBezTo>
                <a:cubicBezTo>
                  <a:pt x="6603" y="580"/>
                  <a:pt x="6659" y="462"/>
                  <a:pt x="6723" y="476"/>
                </a:cubicBezTo>
                <a:lnTo>
                  <a:pt x="6723" y="520"/>
                </a:lnTo>
                <a:cubicBezTo>
                  <a:pt x="6814" y="490"/>
                  <a:pt x="6817" y="414"/>
                  <a:pt x="6856" y="338"/>
                </a:cubicBezTo>
                <a:cubicBezTo>
                  <a:pt x="6867" y="392"/>
                  <a:pt x="6858" y="407"/>
                  <a:pt x="6832" y="462"/>
                </a:cubicBezTo>
                <a:cubicBezTo>
                  <a:pt x="6893" y="495"/>
                  <a:pt x="6989" y="458"/>
                  <a:pt x="7058" y="464"/>
                </a:cubicBezTo>
                <a:cubicBezTo>
                  <a:pt x="7080" y="503"/>
                  <a:pt x="7066" y="526"/>
                  <a:pt x="7043" y="543"/>
                </a:cubicBezTo>
                <a:cubicBezTo>
                  <a:pt x="7114" y="500"/>
                  <a:pt x="7202" y="552"/>
                  <a:pt x="7246" y="454"/>
                </a:cubicBezTo>
                <a:cubicBezTo>
                  <a:pt x="7229" y="493"/>
                  <a:pt x="7275" y="480"/>
                  <a:pt x="7301" y="498"/>
                </a:cubicBezTo>
                <a:cubicBezTo>
                  <a:pt x="7301" y="478"/>
                  <a:pt x="7306" y="453"/>
                  <a:pt x="7309" y="455"/>
                </a:cubicBezTo>
                <a:cubicBezTo>
                  <a:pt x="7353" y="416"/>
                  <a:pt x="7449" y="379"/>
                  <a:pt x="7499" y="414"/>
                </a:cubicBezTo>
                <a:lnTo>
                  <a:pt x="7481" y="442"/>
                </a:lnTo>
                <a:cubicBezTo>
                  <a:pt x="7598" y="458"/>
                  <a:pt x="7650" y="292"/>
                  <a:pt x="7778" y="362"/>
                </a:cubicBezTo>
                <a:cubicBezTo>
                  <a:pt x="7801" y="383"/>
                  <a:pt x="7754" y="442"/>
                  <a:pt x="7801" y="440"/>
                </a:cubicBezTo>
                <a:cubicBezTo>
                  <a:pt x="7824" y="404"/>
                  <a:pt x="7816" y="330"/>
                  <a:pt x="7876" y="350"/>
                </a:cubicBezTo>
                <a:lnTo>
                  <a:pt x="7872" y="414"/>
                </a:lnTo>
                <a:lnTo>
                  <a:pt x="7913" y="350"/>
                </a:lnTo>
                <a:cubicBezTo>
                  <a:pt x="7892" y="297"/>
                  <a:pt x="7825" y="316"/>
                  <a:pt x="7872" y="257"/>
                </a:cubicBezTo>
                <a:cubicBezTo>
                  <a:pt x="7925" y="316"/>
                  <a:pt x="7918" y="198"/>
                  <a:pt x="7983" y="268"/>
                </a:cubicBezTo>
                <a:cubicBezTo>
                  <a:pt x="7968" y="274"/>
                  <a:pt x="7949" y="323"/>
                  <a:pt x="7938" y="348"/>
                </a:cubicBezTo>
                <a:cubicBezTo>
                  <a:pt x="8074" y="424"/>
                  <a:pt x="8128" y="286"/>
                  <a:pt x="8266" y="366"/>
                </a:cubicBezTo>
                <a:cubicBezTo>
                  <a:pt x="8334" y="316"/>
                  <a:pt x="8423" y="306"/>
                  <a:pt x="8470" y="259"/>
                </a:cubicBezTo>
                <a:cubicBezTo>
                  <a:pt x="8466" y="323"/>
                  <a:pt x="8467" y="379"/>
                  <a:pt x="8435" y="429"/>
                </a:cubicBezTo>
                <a:cubicBezTo>
                  <a:pt x="8494" y="437"/>
                  <a:pt x="8521" y="294"/>
                  <a:pt x="8562" y="387"/>
                </a:cubicBezTo>
                <a:cubicBezTo>
                  <a:pt x="8590" y="300"/>
                  <a:pt x="8724" y="332"/>
                  <a:pt x="8738" y="210"/>
                </a:cubicBezTo>
                <a:cubicBezTo>
                  <a:pt x="8741" y="234"/>
                  <a:pt x="8801" y="210"/>
                  <a:pt x="8740" y="279"/>
                </a:cubicBezTo>
                <a:cubicBezTo>
                  <a:pt x="8820" y="238"/>
                  <a:pt x="8845" y="385"/>
                  <a:pt x="8882" y="384"/>
                </a:cubicBezTo>
                <a:cubicBezTo>
                  <a:pt x="8902" y="381"/>
                  <a:pt x="8858" y="307"/>
                  <a:pt x="8905" y="305"/>
                </a:cubicBezTo>
                <a:cubicBezTo>
                  <a:pt x="8911" y="310"/>
                  <a:pt x="8912" y="322"/>
                  <a:pt x="8918" y="327"/>
                </a:cubicBezTo>
                <a:lnTo>
                  <a:pt x="8936" y="299"/>
                </a:lnTo>
                <a:cubicBezTo>
                  <a:pt x="8955" y="327"/>
                  <a:pt x="8916" y="359"/>
                  <a:pt x="8914" y="391"/>
                </a:cubicBezTo>
                <a:cubicBezTo>
                  <a:pt x="8980" y="417"/>
                  <a:pt x="9022" y="320"/>
                  <a:pt x="9100" y="313"/>
                </a:cubicBezTo>
                <a:lnTo>
                  <a:pt x="9087" y="334"/>
                </a:lnTo>
                <a:lnTo>
                  <a:pt x="9166" y="338"/>
                </a:lnTo>
                <a:lnTo>
                  <a:pt x="9161" y="345"/>
                </a:lnTo>
                <a:lnTo>
                  <a:pt x="9225" y="302"/>
                </a:lnTo>
                <a:lnTo>
                  <a:pt x="9223" y="334"/>
                </a:lnTo>
                <a:cubicBezTo>
                  <a:pt x="9238" y="325"/>
                  <a:pt x="9241" y="305"/>
                  <a:pt x="9262" y="301"/>
                </a:cubicBezTo>
                <a:lnTo>
                  <a:pt x="9255" y="340"/>
                </a:lnTo>
                <a:cubicBezTo>
                  <a:pt x="9276" y="280"/>
                  <a:pt x="9351" y="247"/>
                  <a:pt x="9388" y="247"/>
                </a:cubicBezTo>
                <a:lnTo>
                  <a:pt x="9395" y="264"/>
                </a:lnTo>
                <a:lnTo>
                  <a:pt x="9481" y="185"/>
                </a:lnTo>
                <a:cubicBezTo>
                  <a:pt x="9527" y="227"/>
                  <a:pt x="9422" y="278"/>
                  <a:pt x="9514" y="249"/>
                </a:cubicBezTo>
                <a:lnTo>
                  <a:pt x="9490" y="328"/>
                </a:lnTo>
                <a:cubicBezTo>
                  <a:pt x="9555" y="297"/>
                  <a:pt x="9565" y="340"/>
                  <a:pt x="9610" y="313"/>
                </a:cubicBezTo>
                <a:cubicBezTo>
                  <a:pt x="9590" y="272"/>
                  <a:pt x="9559" y="278"/>
                  <a:pt x="9582" y="242"/>
                </a:cubicBezTo>
                <a:cubicBezTo>
                  <a:pt x="9633" y="334"/>
                  <a:pt x="9663" y="219"/>
                  <a:pt x="9712" y="182"/>
                </a:cubicBezTo>
                <a:cubicBezTo>
                  <a:pt x="9687" y="184"/>
                  <a:pt x="9670" y="183"/>
                  <a:pt x="9653" y="229"/>
                </a:cubicBezTo>
                <a:cubicBezTo>
                  <a:pt x="9627" y="228"/>
                  <a:pt x="9644" y="187"/>
                  <a:pt x="9628" y="183"/>
                </a:cubicBezTo>
                <a:lnTo>
                  <a:pt x="9590" y="228"/>
                </a:lnTo>
                <a:lnTo>
                  <a:pt x="9580" y="173"/>
                </a:lnTo>
                <a:lnTo>
                  <a:pt x="9516" y="217"/>
                </a:lnTo>
                <a:cubicBezTo>
                  <a:pt x="9520" y="153"/>
                  <a:pt x="9457" y="209"/>
                  <a:pt x="9482" y="141"/>
                </a:cubicBezTo>
                <a:cubicBezTo>
                  <a:pt x="9437" y="168"/>
                  <a:pt x="9412" y="123"/>
                  <a:pt x="9371" y="187"/>
                </a:cubicBezTo>
                <a:cubicBezTo>
                  <a:pt x="9341" y="148"/>
                  <a:pt x="9419" y="140"/>
                  <a:pt x="9387" y="134"/>
                </a:cubicBezTo>
                <a:cubicBezTo>
                  <a:pt x="9208" y="185"/>
                  <a:pt x="9024" y="176"/>
                  <a:pt x="8838" y="153"/>
                </a:cubicBezTo>
                <a:lnTo>
                  <a:pt x="8856" y="125"/>
                </a:lnTo>
                <a:cubicBezTo>
                  <a:pt x="8838" y="153"/>
                  <a:pt x="8814" y="177"/>
                  <a:pt x="8800" y="198"/>
                </a:cubicBezTo>
                <a:cubicBezTo>
                  <a:pt x="8769" y="147"/>
                  <a:pt x="8647" y="82"/>
                  <a:pt x="8604" y="178"/>
                </a:cubicBezTo>
                <a:cubicBezTo>
                  <a:pt x="8598" y="173"/>
                  <a:pt x="8607" y="158"/>
                  <a:pt x="8612" y="151"/>
                </a:cubicBezTo>
                <a:cubicBezTo>
                  <a:pt x="8550" y="163"/>
                  <a:pt x="8438" y="95"/>
                  <a:pt x="8350" y="105"/>
                </a:cubicBezTo>
                <a:cubicBezTo>
                  <a:pt x="8313" y="207"/>
                  <a:pt x="8218" y="42"/>
                  <a:pt x="8184" y="180"/>
                </a:cubicBezTo>
                <a:lnTo>
                  <a:pt x="8202" y="152"/>
                </a:lnTo>
                <a:cubicBezTo>
                  <a:pt x="8232" y="190"/>
                  <a:pt x="8160" y="247"/>
                  <a:pt x="8147" y="281"/>
                </a:cubicBezTo>
                <a:cubicBezTo>
                  <a:pt x="8123" y="191"/>
                  <a:pt x="8146" y="212"/>
                  <a:pt x="8116" y="130"/>
                </a:cubicBezTo>
                <a:lnTo>
                  <a:pt x="8151" y="161"/>
                </a:lnTo>
                <a:lnTo>
                  <a:pt x="8143" y="87"/>
                </a:lnTo>
                <a:cubicBezTo>
                  <a:pt x="8031" y="278"/>
                  <a:pt x="7935" y="0"/>
                  <a:pt x="7865" y="138"/>
                </a:cubicBezTo>
                <a:cubicBezTo>
                  <a:pt x="7870" y="131"/>
                  <a:pt x="7868" y="119"/>
                  <a:pt x="7873" y="112"/>
                </a:cubicBezTo>
                <a:cubicBezTo>
                  <a:pt x="7827" y="70"/>
                  <a:pt x="7794" y="164"/>
                  <a:pt x="7760" y="189"/>
                </a:cubicBezTo>
                <a:cubicBezTo>
                  <a:pt x="7756" y="152"/>
                  <a:pt x="7780" y="129"/>
                  <a:pt x="7798" y="100"/>
                </a:cubicBezTo>
                <a:cubicBezTo>
                  <a:pt x="7717" y="72"/>
                  <a:pt x="7580" y="172"/>
                  <a:pt x="7490" y="113"/>
                </a:cubicBezTo>
                <a:cubicBezTo>
                  <a:pt x="7458" y="164"/>
                  <a:pt x="7502" y="180"/>
                  <a:pt x="7469" y="218"/>
                </a:cubicBezTo>
                <a:cubicBezTo>
                  <a:pt x="7441" y="204"/>
                  <a:pt x="7422" y="164"/>
                  <a:pt x="7456" y="139"/>
                </a:cubicBezTo>
                <a:cubicBezTo>
                  <a:pt x="7378" y="46"/>
                  <a:pt x="7200" y="199"/>
                  <a:pt x="7081" y="114"/>
                </a:cubicBezTo>
                <a:cubicBezTo>
                  <a:pt x="7018" y="169"/>
                  <a:pt x="7057" y="194"/>
                  <a:pt x="6961" y="230"/>
                </a:cubicBezTo>
                <a:cubicBezTo>
                  <a:pt x="6984" y="195"/>
                  <a:pt x="6938" y="109"/>
                  <a:pt x="6996" y="104"/>
                </a:cubicBezTo>
                <a:lnTo>
                  <a:pt x="7002" y="65"/>
                </a:lnTo>
                <a:cubicBezTo>
                  <a:pt x="6907" y="58"/>
                  <a:pt x="6780" y="44"/>
                  <a:pt x="6728" y="154"/>
                </a:cubicBezTo>
                <a:cubicBezTo>
                  <a:pt x="6725" y="73"/>
                  <a:pt x="6710" y="138"/>
                  <a:pt x="6674" y="95"/>
                </a:cubicBezTo>
                <a:cubicBezTo>
                  <a:pt x="6660" y="104"/>
                  <a:pt x="6676" y="107"/>
                  <a:pt x="6682" y="112"/>
                </a:cubicBezTo>
                <a:cubicBezTo>
                  <a:pt x="6647" y="182"/>
                  <a:pt x="6629" y="110"/>
                  <a:pt x="6604" y="120"/>
                </a:cubicBezTo>
                <a:lnTo>
                  <a:pt x="6613" y="106"/>
                </a:lnTo>
                <a:lnTo>
                  <a:pt x="6544" y="157"/>
                </a:lnTo>
                <a:cubicBezTo>
                  <a:pt x="6533" y="146"/>
                  <a:pt x="6516" y="130"/>
                  <a:pt x="6513" y="106"/>
                </a:cubicBezTo>
                <a:lnTo>
                  <a:pt x="6514" y="162"/>
                </a:lnTo>
                <a:cubicBezTo>
                  <a:pt x="6477" y="163"/>
                  <a:pt x="6496" y="90"/>
                  <a:pt x="6450" y="105"/>
                </a:cubicBezTo>
                <a:lnTo>
                  <a:pt x="6460" y="147"/>
                </a:lnTo>
                <a:cubicBezTo>
                  <a:pt x="6430" y="121"/>
                  <a:pt x="6384" y="180"/>
                  <a:pt x="6378" y="118"/>
                </a:cubicBezTo>
                <a:cubicBezTo>
                  <a:pt x="6377" y="106"/>
                  <a:pt x="6382" y="111"/>
                  <a:pt x="6393" y="109"/>
                </a:cubicBezTo>
                <a:cubicBezTo>
                  <a:pt x="6347" y="23"/>
                  <a:pt x="6275" y="137"/>
                  <a:pt x="6218" y="97"/>
                </a:cubicBezTo>
                <a:lnTo>
                  <a:pt x="6233" y="189"/>
                </a:lnTo>
                <a:cubicBezTo>
                  <a:pt x="6178" y="218"/>
                  <a:pt x="6199" y="170"/>
                  <a:pt x="6201" y="138"/>
                </a:cubicBezTo>
                <a:cubicBezTo>
                  <a:pt x="6165" y="139"/>
                  <a:pt x="6157" y="109"/>
                  <a:pt x="6108" y="99"/>
                </a:cubicBezTo>
                <a:cubicBezTo>
                  <a:pt x="6084" y="122"/>
                  <a:pt x="6096" y="133"/>
                  <a:pt x="6088" y="159"/>
                </a:cubicBezTo>
                <a:lnTo>
                  <a:pt x="6039" y="137"/>
                </a:lnTo>
                <a:lnTo>
                  <a:pt x="6070" y="87"/>
                </a:lnTo>
                <a:cubicBezTo>
                  <a:pt x="5994" y="220"/>
                  <a:pt x="5880" y="72"/>
                  <a:pt x="5829" y="195"/>
                </a:cubicBezTo>
                <a:cubicBezTo>
                  <a:pt x="5800" y="168"/>
                  <a:pt x="5855" y="139"/>
                  <a:pt x="5838" y="124"/>
                </a:cubicBezTo>
                <a:cubicBezTo>
                  <a:pt x="5748" y="65"/>
                  <a:pt x="5637" y="211"/>
                  <a:pt x="5562" y="144"/>
                </a:cubicBezTo>
                <a:cubicBezTo>
                  <a:pt x="5440" y="78"/>
                  <a:pt x="5299" y="142"/>
                  <a:pt x="5163" y="98"/>
                </a:cubicBezTo>
                <a:lnTo>
                  <a:pt x="5166" y="122"/>
                </a:lnTo>
                <a:lnTo>
                  <a:pt x="5069" y="102"/>
                </a:lnTo>
                <a:cubicBezTo>
                  <a:pt x="5043" y="158"/>
                  <a:pt x="4978" y="132"/>
                  <a:pt x="4937" y="196"/>
                </a:cubicBezTo>
                <a:cubicBezTo>
                  <a:pt x="4940" y="177"/>
                  <a:pt x="4932" y="147"/>
                  <a:pt x="4941" y="133"/>
                </a:cubicBezTo>
                <a:cubicBezTo>
                  <a:pt x="4900" y="140"/>
                  <a:pt x="4855" y="167"/>
                  <a:pt x="4831" y="134"/>
                </a:cubicBezTo>
                <a:lnTo>
                  <a:pt x="4845" y="113"/>
                </a:lnTo>
                <a:cubicBezTo>
                  <a:pt x="4754" y="98"/>
                  <a:pt x="4628" y="96"/>
                  <a:pt x="4580" y="143"/>
                </a:cubicBezTo>
                <a:cubicBezTo>
                  <a:pt x="4549" y="149"/>
                  <a:pt x="4550" y="104"/>
                  <a:pt x="4542" y="74"/>
                </a:cubicBezTo>
                <a:cubicBezTo>
                  <a:pt x="4489" y="72"/>
                  <a:pt x="4455" y="97"/>
                  <a:pt x="4411" y="136"/>
                </a:cubicBezTo>
                <a:cubicBezTo>
                  <a:pt x="4400" y="126"/>
                  <a:pt x="4388" y="115"/>
                  <a:pt x="4375" y="93"/>
                </a:cubicBezTo>
                <a:lnTo>
                  <a:pt x="4355" y="153"/>
                </a:lnTo>
                <a:cubicBezTo>
                  <a:pt x="4333" y="144"/>
                  <a:pt x="4350" y="103"/>
                  <a:pt x="4333" y="88"/>
                </a:cubicBezTo>
                <a:cubicBezTo>
                  <a:pt x="4251" y="160"/>
                  <a:pt x="4155" y="96"/>
                  <a:pt x="4098" y="100"/>
                </a:cubicBezTo>
                <a:lnTo>
                  <a:pt x="4106" y="130"/>
                </a:lnTo>
                <a:cubicBezTo>
                  <a:pt x="4082" y="153"/>
                  <a:pt x="4036" y="111"/>
                  <a:pt x="4065" y="81"/>
                </a:cubicBezTo>
                <a:cubicBezTo>
                  <a:pt x="3951" y="45"/>
                  <a:pt x="3896" y="175"/>
                  <a:pt x="3742" y="160"/>
                </a:cubicBezTo>
                <a:cubicBezTo>
                  <a:pt x="3721" y="50"/>
                  <a:pt x="3603" y="191"/>
                  <a:pt x="3581" y="70"/>
                </a:cubicBezTo>
                <a:cubicBezTo>
                  <a:pt x="3516" y="101"/>
                  <a:pt x="3474" y="52"/>
                  <a:pt x="3429" y="123"/>
                </a:cubicBezTo>
                <a:cubicBezTo>
                  <a:pt x="3427" y="111"/>
                  <a:pt x="3422" y="106"/>
                  <a:pt x="3432" y="104"/>
                </a:cubicBezTo>
                <a:cubicBezTo>
                  <a:pt x="3406" y="58"/>
                  <a:pt x="3321" y="93"/>
                  <a:pt x="3255" y="124"/>
                </a:cubicBezTo>
                <a:lnTo>
                  <a:pt x="3252" y="87"/>
                </a:lnTo>
                <a:cubicBezTo>
                  <a:pt x="3228" y="167"/>
                  <a:pt x="3116" y="143"/>
                  <a:pt x="3092" y="223"/>
                </a:cubicBezTo>
                <a:cubicBezTo>
                  <a:pt x="3085" y="206"/>
                  <a:pt x="3105" y="189"/>
                  <a:pt x="3114" y="175"/>
                </a:cubicBezTo>
                <a:cubicBezTo>
                  <a:pt x="3080" y="100"/>
                  <a:pt x="3054" y="211"/>
                  <a:pt x="3011" y="194"/>
                </a:cubicBezTo>
                <a:cubicBezTo>
                  <a:pt x="3014" y="175"/>
                  <a:pt x="3001" y="152"/>
                  <a:pt x="3010" y="138"/>
                </a:cubicBezTo>
                <a:cubicBezTo>
                  <a:pt x="2865" y="51"/>
                  <a:pt x="2654" y="197"/>
                  <a:pt x="2464" y="138"/>
                </a:cubicBezTo>
                <a:cubicBezTo>
                  <a:pt x="2412" y="135"/>
                  <a:pt x="2483" y="223"/>
                  <a:pt x="2415" y="217"/>
                </a:cubicBezTo>
                <a:cubicBezTo>
                  <a:pt x="2395" y="176"/>
                  <a:pt x="2448" y="135"/>
                  <a:pt x="2405" y="118"/>
                </a:cubicBezTo>
                <a:cubicBezTo>
                  <a:pt x="2373" y="168"/>
                  <a:pt x="2361" y="157"/>
                  <a:pt x="2319" y="153"/>
                </a:cubicBezTo>
                <a:cubicBezTo>
                  <a:pt x="2327" y="126"/>
                  <a:pt x="2320" y="108"/>
                  <a:pt x="2349" y="90"/>
                </a:cubicBezTo>
                <a:cubicBezTo>
                  <a:pt x="2325" y="57"/>
                  <a:pt x="2246" y="154"/>
                  <a:pt x="2197" y="87"/>
                </a:cubicBezTo>
                <a:cubicBezTo>
                  <a:pt x="2199" y="112"/>
                  <a:pt x="2190" y="126"/>
                  <a:pt x="2181" y="140"/>
                </a:cubicBezTo>
                <a:cubicBezTo>
                  <a:pt x="2109" y="210"/>
                  <a:pt x="2017" y="70"/>
                  <a:pt x="2010" y="109"/>
                </a:cubicBezTo>
                <a:cubicBezTo>
                  <a:pt x="2010" y="109"/>
                  <a:pt x="1985" y="120"/>
                  <a:pt x="2007" y="129"/>
                </a:cubicBezTo>
                <a:cubicBezTo>
                  <a:pt x="1980" y="127"/>
                  <a:pt x="1942" y="115"/>
                  <a:pt x="1949" y="76"/>
                </a:cubicBezTo>
                <a:cubicBezTo>
                  <a:pt x="1935" y="98"/>
                  <a:pt x="1923" y="131"/>
                  <a:pt x="1902" y="135"/>
                </a:cubicBezTo>
                <a:lnTo>
                  <a:pt x="1914" y="89"/>
                </a:lnTo>
                <a:cubicBezTo>
                  <a:pt x="1902" y="99"/>
                  <a:pt x="1888" y="128"/>
                  <a:pt x="1876" y="134"/>
                </a:cubicBezTo>
                <a:lnTo>
                  <a:pt x="1895" y="162"/>
                </a:lnTo>
                <a:cubicBezTo>
                  <a:pt x="1865" y="123"/>
                  <a:pt x="1805" y="216"/>
                  <a:pt x="1807" y="128"/>
                </a:cubicBezTo>
                <a:lnTo>
                  <a:pt x="1817" y="126"/>
                </a:lnTo>
                <a:lnTo>
                  <a:pt x="1761" y="86"/>
                </a:lnTo>
                <a:cubicBezTo>
                  <a:pt x="1738" y="122"/>
                  <a:pt x="1716" y="157"/>
                  <a:pt x="1678" y="145"/>
                </a:cubicBezTo>
                <a:cubicBezTo>
                  <a:pt x="1663" y="54"/>
                  <a:pt x="1581" y="125"/>
                  <a:pt x="1533" y="116"/>
                </a:cubicBezTo>
                <a:lnTo>
                  <a:pt x="1535" y="84"/>
                </a:lnTo>
                <a:cubicBezTo>
                  <a:pt x="1498" y="128"/>
                  <a:pt x="1401" y="108"/>
                  <a:pt x="1419" y="124"/>
                </a:cubicBezTo>
                <a:cubicBezTo>
                  <a:pt x="1382" y="125"/>
                  <a:pt x="1332" y="102"/>
                  <a:pt x="1351" y="74"/>
                </a:cubicBezTo>
                <a:cubicBezTo>
                  <a:pt x="1321" y="92"/>
                  <a:pt x="1258" y="91"/>
                  <a:pt x="1242" y="144"/>
                </a:cubicBezTo>
                <a:lnTo>
                  <a:pt x="1182" y="67"/>
                </a:lnTo>
                <a:cubicBezTo>
                  <a:pt x="1146" y="181"/>
                  <a:pt x="1062" y="26"/>
                  <a:pt x="1059" y="147"/>
                </a:cubicBezTo>
                <a:cubicBezTo>
                  <a:pt x="1025" y="128"/>
                  <a:pt x="1033" y="101"/>
                  <a:pt x="1010" y="80"/>
                </a:cubicBezTo>
                <a:cubicBezTo>
                  <a:pt x="963" y="139"/>
                  <a:pt x="915" y="129"/>
                  <a:pt x="867" y="120"/>
                </a:cubicBezTo>
                <a:lnTo>
                  <a:pt x="866" y="107"/>
                </a:lnTo>
                <a:cubicBezTo>
                  <a:pt x="817" y="97"/>
                  <a:pt x="761" y="158"/>
                  <a:pt x="693" y="164"/>
                </a:cubicBezTo>
                <a:lnTo>
                  <a:pt x="679" y="72"/>
                </a:lnTo>
                <a:cubicBezTo>
                  <a:pt x="643" y="85"/>
                  <a:pt x="634" y="156"/>
                  <a:pt x="601" y="137"/>
                </a:cubicBezTo>
                <a:cubicBezTo>
                  <a:pt x="593" y="123"/>
                  <a:pt x="600" y="118"/>
                  <a:pt x="609" y="113"/>
                </a:cubicBezTo>
                <a:cubicBezTo>
                  <a:pt x="576" y="131"/>
                  <a:pt x="532" y="108"/>
                  <a:pt x="507" y="86"/>
                </a:cubicBezTo>
                <a:cubicBezTo>
                  <a:pt x="456" y="152"/>
                  <a:pt x="416" y="127"/>
                  <a:pt x="371" y="199"/>
                </a:cubicBezTo>
                <a:cubicBezTo>
                  <a:pt x="332" y="118"/>
                  <a:pt x="431" y="163"/>
                  <a:pt x="396" y="87"/>
                </a:cubicBezTo>
                <a:cubicBezTo>
                  <a:pt x="324" y="44"/>
                  <a:pt x="250" y="89"/>
                  <a:pt x="170" y="129"/>
                </a:cubicBezTo>
                <a:cubicBezTo>
                  <a:pt x="163" y="111"/>
                  <a:pt x="172" y="97"/>
                  <a:pt x="175" y="78"/>
                </a:cubicBezTo>
                <a:cubicBezTo>
                  <a:pt x="175" y="78"/>
                  <a:pt x="13" y="298"/>
                  <a:pt x="43" y="385"/>
                </a:cubicBezTo>
                <a:cubicBezTo>
                  <a:pt x="23" y="445"/>
                  <a:pt x="0" y="481"/>
                  <a:pt x="69" y="531"/>
                </a:cubicBezTo>
                <a:cubicBezTo>
                  <a:pt x="91" y="496"/>
                  <a:pt x="155" y="453"/>
                  <a:pt x="167" y="520"/>
                </a:cubicBezTo>
                <a:lnTo>
                  <a:pt x="171" y="456"/>
                </a:lnTo>
                <a:cubicBezTo>
                  <a:pt x="263" y="426"/>
                  <a:pt x="179" y="587"/>
                  <a:pt x="289" y="585"/>
                </a:cubicBezTo>
                <a:lnTo>
                  <a:pt x="266" y="564"/>
                </a:lnTo>
                <a:cubicBezTo>
                  <a:pt x="287" y="560"/>
                  <a:pt x="304" y="520"/>
                  <a:pt x="327" y="540"/>
                </a:cubicBezTo>
                <a:cubicBezTo>
                  <a:pt x="334" y="558"/>
                  <a:pt x="319" y="567"/>
                  <a:pt x="310" y="581"/>
                </a:cubicBezTo>
                <a:lnTo>
                  <a:pt x="401" y="495"/>
                </a:lnTo>
                <a:cubicBezTo>
                  <a:pt x="405" y="532"/>
                  <a:pt x="401" y="552"/>
                  <a:pt x="383" y="580"/>
                </a:cubicBezTo>
                <a:cubicBezTo>
                  <a:pt x="467" y="577"/>
                  <a:pt x="366" y="464"/>
                  <a:pt x="468" y="489"/>
                </a:cubicBezTo>
                <a:cubicBezTo>
                  <a:pt x="487" y="517"/>
                  <a:pt x="462" y="528"/>
                  <a:pt x="448" y="549"/>
                </a:cubicBezTo>
                <a:cubicBezTo>
                  <a:pt x="496" y="603"/>
                  <a:pt x="528" y="554"/>
                  <a:pt x="576" y="519"/>
                </a:cubicBezTo>
                <a:cubicBezTo>
                  <a:pt x="577" y="576"/>
                  <a:pt x="545" y="569"/>
                  <a:pt x="585" y="606"/>
                </a:cubicBezTo>
                <a:cubicBezTo>
                  <a:pt x="577" y="576"/>
                  <a:pt x="572" y="526"/>
                  <a:pt x="603" y="521"/>
                </a:cubicBezTo>
                <a:cubicBezTo>
                  <a:pt x="588" y="578"/>
                  <a:pt x="627" y="551"/>
                  <a:pt x="657" y="566"/>
                </a:cubicBezTo>
                <a:cubicBezTo>
                  <a:pt x="651" y="546"/>
                  <a:pt x="653" y="519"/>
                  <a:pt x="665" y="509"/>
                </a:cubicBezTo>
                <a:cubicBezTo>
                  <a:pt x="680" y="500"/>
                  <a:pt x="692" y="523"/>
                  <a:pt x="713" y="519"/>
                </a:cubicBezTo>
                <a:lnTo>
                  <a:pt x="676" y="463"/>
                </a:lnTo>
                <a:cubicBezTo>
                  <a:pt x="728" y="409"/>
                  <a:pt x="757" y="492"/>
                  <a:pt x="797" y="516"/>
                </a:cubicBezTo>
                <a:cubicBezTo>
                  <a:pt x="794" y="527"/>
                  <a:pt x="787" y="534"/>
                  <a:pt x="779" y="537"/>
                </a:cubicBezTo>
                <a:cubicBezTo>
                  <a:pt x="821" y="561"/>
                  <a:pt x="864" y="606"/>
                  <a:pt x="916" y="557"/>
                </a:cubicBezTo>
                <a:lnTo>
                  <a:pt x="912" y="564"/>
                </a:lnTo>
                <a:cubicBezTo>
                  <a:pt x="1011" y="508"/>
                  <a:pt x="881" y="469"/>
                  <a:pt x="997" y="416"/>
                </a:cubicBezTo>
                <a:cubicBezTo>
                  <a:pt x="1035" y="428"/>
                  <a:pt x="978" y="602"/>
                  <a:pt x="1066" y="535"/>
                </a:cubicBezTo>
                <a:cubicBezTo>
                  <a:pt x="1025" y="487"/>
                  <a:pt x="1123" y="418"/>
                  <a:pt x="1173" y="396"/>
                </a:cubicBezTo>
                <a:lnTo>
                  <a:pt x="1121" y="506"/>
                </a:lnTo>
                <a:cubicBezTo>
                  <a:pt x="1141" y="507"/>
                  <a:pt x="1176" y="477"/>
                  <a:pt x="1187" y="488"/>
                </a:cubicBezTo>
                <a:lnTo>
                  <a:pt x="1185" y="463"/>
                </a:lnTo>
                <a:cubicBezTo>
                  <a:pt x="1181" y="370"/>
                  <a:pt x="1249" y="476"/>
                  <a:pt x="1286" y="419"/>
                </a:cubicBezTo>
                <a:cubicBezTo>
                  <a:pt x="1241" y="547"/>
                  <a:pt x="1238" y="523"/>
                  <a:pt x="1230" y="650"/>
                </a:cubicBezTo>
                <a:cubicBezTo>
                  <a:pt x="1265" y="580"/>
                  <a:pt x="1306" y="516"/>
                  <a:pt x="1370" y="530"/>
                </a:cubicBezTo>
                <a:lnTo>
                  <a:pt x="1317" y="628"/>
                </a:lnTo>
                <a:cubicBezTo>
                  <a:pt x="1403" y="649"/>
                  <a:pt x="1504" y="505"/>
                  <a:pt x="1575" y="423"/>
                </a:cubicBezTo>
                <a:cubicBezTo>
                  <a:pt x="1556" y="495"/>
                  <a:pt x="1585" y="521"/>
                  <a:pt x="1554" y="584"/>
                </a:cubicBezTo>
                <a:lnTo>
                  <a:pt x="1636" y="568"/>
                </a:lnTo>
                <a:lnTo>
                  <a:pt x="1613" y="648"/>
                </a:lnTo>
                <a:cubicBezTo>
                  <a:pt x="1647" y="566"/>
                  <a:pt x="1684" y="622"/>
                  <a:pt x="1678" y="517"/>
                </a:cubicBezTo>
                <a:cubicBezTo>
                  <a:pt x="1669" y="531"/>
                  <a:pt x="1671" y="543"/>
                  <a:pt x="1655" y="540"/>
                </a:cubicBezTo>
                <a:cubicBezTo>
                  <a:pt x="1657" y="508"/>
                  <a:pt x="1671" y="442"/>
                  <a:pt x="1714" y="447"/>
                </a:cubicBezTo>
                <a:cubicBezTo>
                  <a:pt x="1742" y="473"/>
                  <a:pt x="1697" y="488"/>
                  <a:pt x="1705" y="518"/>
                </a:cubicBezTo>
                <a:cubicBezTo>
                  <a:pt x="1732" y="475"/>
                  <a:pt x="1734" y="544"/>
                  <a:pt x="1762" y="513"/>
                </a:cubicBezTo>
                <a:lnTo>
                  <a:pt x="1737" y="468"/>
                </a:lnTo>
                <a:cubicBezTo>
                  <a:pt x="1757" y="407"/>
                  <a:pt x="1784" y="466"/>
                  <a:pt x="1812" y="435"/>
                </a:cubicBezTo>
                <a:cubicBezTo>
                  <a:pt x="1778" y="461"/>
                  <a:pt x="1789" y="497"/>
                  <a:pt x="1802" y="533"/>
                </a:cubicBezTo>
                <a:lnTo>
                  <a:pt x="1800" y="525"/>
                </a:lnTo>
                <a:cubicBezTo>
                  <a:pt x="1820" y="522"/>
                  <a:pt x="1848" y="479"/>
                  <a:pt x="1862" y="514"/>
                </a:cubicBezTo>
                <a:lnTo>
                  <a:pt x="1844" y="599"/>
                </a:lnTo>
                <a:lnTo>
                  <a:pt x="1875" y="537"/>
                </a:lnTo>
                <a:cubicBezTo>
                  <a:pt x="1886" y="547"/>
                  <a:pt x="1894" y="577"/>
                  <a:pt x="1875" y="593"/>
                </a:cubicBezTo>
                <a:cubicBezTo>
                  <a:pt x="1969" y="645"/>
                  <a:pt x="1872" y="411"/>
                  <a:pt x="1996" y="489"/>
                </a:cubicBezTo>
                <a:cubicBezTo>
                  <a:pt x="1994" y="521"/>
                  <a:pt x="1980" y="543"/>
                  <a:pt x="1947" y="523"/>
                </a:cubicBezTo>
                <a:cubicBezTo>
                  <a:pt x="1941" y="575"/>
                  <a:pt x="1950" y="605"/>
                  <a:pt x="1983" y="624"/>
                </a:cubicBezTo>
                <a:cubicBezTo>
                  <a:pt x="1984" y="628"/>
                  <a:pt x="1983" y="630"/>
                  <a:pt x="1983" y="633"/>
                </a:cubicBezTo>
                <a:cubicBezTo>
                  <a:pt x="2047" y="635"/>
                  <a:pt x="2131" y="639"/>
                  <a:pt x="2173" y="5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1601834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586021-BD5C-4429-AF9B-F22C3E766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500" b="1">
                <a:solidFill>
                  <a:schemeClr val="bg1"/>
                </a:solidFill>
                <a:latin typeface="ChalkPaint" panose="02000603000000000000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98AD60-9D4F-41DE-AF20-EAC29136CA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09801"/>
            <a:ext cx="10515600" cy="3967163"/>
          </a:xfrm>
        </p:spPr>
        <p:txBody>
          <a:bodyPr/>
          <a:lstStyle>
            <a:lvl1pPr>
              <a:spcAft>
                <a:spcPts val="900"/>
              </a:spcAft>
              <a:defRPr>
                <a:solidFill>
                  <a:schemeClr val="bg1"/>
                </a:solidFill>
                <a:latin typeface="ChalkPaint" panose="02000603000000000000" pitchFamily="2" charset="0"/>
              </a:defRPr>
            </a:lvl1pPr>
            <a:lvl2pPr>
              <a:spcAft>
                <a:spcPts val="900"/>
              </a:spcAft>
              <a:defRPr>
                <a:solidFill>
                  <a:schemeClr val="bg1"/>
                </a:solidFill>
                <a:latin typeface="ChalkPaint" panose="02000603000000000000" pitchFamily="2" charset="0"/>
              </a:defRPr>
            </a:lvl2pPr>
            <a:lvl3pPr>
              <a:spcAft>
                <a:spcPts val="900"/>
              </a:spcAft>
              <a:defRPr>
                <a:solidFill>
                  <a:schemeClr val="bg1"/>
                </a:solidFill>
                <a:latin typeface="ChalkPaint" panose="02000603000000000000" pitchFamily="2" charset="0"/>
              </a:defRPr>
            </a:lvl3pPr>
            <a:lvl4pPr>
              <a:spcAft>
                <a:spcPts val="900"/>
              </a:spcAft>
              <a:defRPr>
                <a:solidFill>
                  <a:schemeClr val="bg1"/>
                </a:solidFill>
                <a:latin typeface="ChalkPaint" panose="02000603000000000000" pitchFamily="2" charset="0"/>
              </a:defRPr>
            </a:lvl4pPr>
            <a:lvl5pPr>
              <a:spcAft>
                <a:spcPts val="900"/>
              </a:spcAft>
              <a:defRPr>
                <a:solidFill>
                  <a:schemeClr val="bg1"/>
                </a:solidFill>
                <a:latin typeface="ChalkPaint" panose="02000603000000000000" pitchFamily="2" charset="0"/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A96184-D75A-481C-ADD0-0048E8460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9E6897A-AA05-45A5-BFE6-B4267FF3A60B}" type="datetimeFigureOut">
              <a:rPr lang="en-US" smtClean="0"/>
              <a:pPr/>
              <a:t>12/8/2019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750EC6-D139-41BF-B077-9385FFBBA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738881-2C72-4580-BC7C-61C806516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B8A7383-7EAB-42E7-88EF-735B0BF25D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reeform 3488">
            <a:extLst>
              <a:ext uri="{FF2B5EF4-FFF2-40B4-BE49-F238E27FC236}">
                <a16:creationId xmlns:a16="http://schemas.microsoft.com/office/drawing/2014/main" id="{B48CF1EA-CC69-42E6-9BE9-C23F4B2652F0}"/>
              </a:ext>
            </a:extLst>
          </p:cNvPr>
          <p:cNvSpPr>
            <a:spLocks/>
          </p:cNvSpPr>
          <p:nvPr userDrawn="1"/>
        </p:nvSpPr>
        <p:spPr bwMode="auto">
          <a:xfrm>
            <a:off x="708820" y="1671639"/>
            <a:ext cx="8812024" cy="396875"/>
          </a:xfrm>
          <a:custGeom>
            <a:avLst/>
            <a:gdLst>
              <a:gd name="T0" fmla="*/ 2471 w 9712"/>
              <a:gd name="T1" fmla="*/ 628 h 692"/>
              <a:gd name="T2" fmla="*/ 2691 w 9712"/>
              <a:gd name="T3" fmla="*/ 612 h 692"/>
              <a:gd name="T4" fmla="*/ 2911 w 9712"/>
              <a:gd name="T5" fmla="*/ 666 h 692"/>
              <a:gd name="T6" fmla="*/ 3274 w 9712"/>
              <a:gd name="T7" fmla="*/ 567 h 692"/>
              <a:gd name="T8" fmla="*/ 3863 w 9712"/>
              <a:gd name="T9" fmla="*/ 628 h 692"/>
              <a:gd name="T10" fmla="*/ 4098 w 9712"/>
              <a:gd name="T11" fmla="*/ 572 h 692"/>
              <a:gd name="T12" fmla="*/ 4300 w 9712"/>
              <a:gd name="T13" fmla="*/ 597 h 692"/>
              <a:gd name="T14" fmla="*/ 4500 w 9712"/>
              <a:gd name="T15" fmla="*/ 571 h 692"/>
              <a:gd name="T16" fmla="*/ 4866 w 9712"/>
              <a:gd name="T17" fmla="*/ 637 h 692"/>
              <a:gd name="T18" fmla="*/ 5147 w 9712"/>
              <a:gd name="T19" fmla="*/ 610 h 692"/>
              <a:gd name="T20" fmla="*/ 5264 w 9712"/>
              <a:gd name="T21" fmla="*/ 526 h 692"/>
              <a:gd name="T22" fmla="*/ 5526 w 9712"/>
              <a:gd name="T23" fmla="*/ 561 h 692"/>
              <a:gd name="T24" fmla="*/ 5963 w 9712"/>
              <a:gd name="T25" fmla="*/ 327 h 692"/>
              <a:gd name="T26" fmla="*/ 6082 w 9712"/>
              <a:gd name="T27" fmla="*/ 523 h 692"/>
              <a:gd name="T28" fmla="*/ 6400 w 9712"/>
              <a:gd name="T29" fmla="*/ 340 h 692"/>
              <a:gd name="T30" fmla="*/ 6723 w 9712"/>
              <a:gd name="T31" fmla="*/ 476 h 692"/>
              <a:gd name="T32" fmla="*/ 7043 w 9712"/>
              <a:gd name="T33" fmla="*/ 543 h 692"/>
              <a:gd name="T34" fmla="*/ 7481 w 9712"/>
              <a:gd name="T35" fmla="*/ 442 h 692"/>
              <a:gd name="T36" fmla="*/ 7913 w 9712"/>
              <a:gd name="T37" fmla="*/ 350 h 692"/>
              <a:gd name="T38" fmla="*/ 8470 w 9712"/>
              <a:gd name="T39" fmla="*/ 259 h 692"/>
              <a:gd name="T40" fmla="*/ 8882 w 9712"/>
              <a:gd name="T41" fmla="*/ 384 h 692"/>
              <a:gd name="T42" fmla="*/ 9100 w 9712"/>
              <a:gd name="T43" fmla="*/ 313 h 692"/>
              <a:gd name="T44" fmla="*/ 9223 w 9712"/>
              <a:gd name="T45" fmla="*/ 334 h 692"/>
              <a:gd name="T46" fmla="*/ 9481 w 9712"/>
              <a:gd name="T47" fmla="*/ 185 h 692"/>
              <a:gd name="T48" fmla="*/ 9712 w 9712"/>
              <a:gd name="T49" fmla="*/ 182 h 692"/>
              <a:gd name="T50" fmla="*/ 9516 w 9712"/>
              <a:gd name="T51" fmla="*/ 217 h 692"/>
              <a:gd name="T52" fmla="*/ 8856 w 9712"/>
              <a:gd name="T53" fmla="*/ 125 h 692"/>
              <a:gd name="T54" fmla="*/ 8184 w 9712"/>
              <a:gd name="T55" fmla="*/ 180 h 692"/>
              <a:gd name="T56" fmla="*/ 8143 w 9712"/>
              <a:gd name="T57" fmla="*/ 87 h 692"/>
              <a:gd name="T58" fmla="*/ 7490 w 9712"/>
              <a:gd name="T59" fmla="*/ 113 h 692"/>
              <a:gd name="T60" fmla="*/ 6996 w 9712"/>
              <a:gd name="T61" fmla="*/ 104 h 692"/>
              <a:gd name="T62" fmla="*/ 6604 w 9712"/>
              <a:gd name="T63" fmla="*/ 120 h 692"/>
              <a:gd name="T64" fmla="*/ 6450 w 9712"/>
              <a:gd name="T65" fmla="*/ 105 h 692"/>
              <a:gd name="T66" fmla="*/ 6233 w 9712"/>
              <a:gd name="T67" fmla="*/ 189 h 692"/>
              <a:gd name="T68" fmla="*/ 6070 w 9712"/>
              <a:gd name="T69" fmla="*/ 87 h 692"/>
              <a:gd name="T70" fmla="*/ 5166 w 9712"/>
              <a:gd name="T71" fmla="*/ 122 h 692"/>
              <a:gd name="T72" fmla="*/ 4845 w 9712"/>
              <a:gd name="T73" fmla="*/ 113 h 692"/>
              <a:gd name="T74" fmla="*/ 4355 w 9712"/>
              <a:gd name="T75" fmla="*/ 153 h 692"/>
              <a:gd name="T76" fmla="*/ 3742 w 9712"/>
              <a:gd name="T77" fmla="*/ 160 h 692"/>
              <a:gd name="T78" fmla="*/ 3252 w 9712"/>
              <a:gd name="T79" fmla="*/ 87 h 692"/>
              <a:gd name="T80" fmla="*/ 2464 w 9712"/>
              <a:gd name="T81" fmla="*/ 138 h 692"/>
              <a:gd name="T82" fmla="*/ 2197 w 9712"/>
              <a:gd name="T83" fmla="*/ 87 h 692"/>
              <a:gd name="T84" fmla="*/ 1902 w 9712"/>
              <a:gd name="T85" fmla="*/ 135 h 692"/>
              <a:gd name="T86" fmla="*/ 1817 w 9712"/>
              <a:gd name="T87" fmla="*/ 126 h 692"/>
              <a:gd name="T88" fmla="*/ 1419 w 9712"/>
              <a:gd name="T89" fmla="*/ 124 h 692"/>
              <a:gd name="T90" fmla="*/ 1010 w 9712"/>
              <a:gd name="T91" fmla="*/ 80 h 692"/>
              <a:gd name="T92" fmla="*/ 601 w 9712"/>
              <a:gd name="T93" fmla="*/ 137 h 692"/>
              <a:gd name="T94" fmla="*/ 170 w 9712"/>
              <a:gd name="T95" fmla="*/ 129 h 692"/>
              <a:gd name="T96" fmla="*/ 171 w 9712"/>
              <a:gd name="T97" fmla="*/ 456 h 692"/>
              <a:gd name="T98" fmla="*/ 401 w 9712"/>
              <a:gd name="T99" fmla="*/ 495 h 692"/>
              <a:gd name="T100" fmla="*/ 585 w 9712"/>
              <a:gd name="T101" fmla="*/ 606 h 692"/>
              <a:gd name="T102" fmla="*/ 676 w 9712"/>
              <a:gd name="T103" fmla="*/ 463 h 692"/>
              <a:gd name="T104" fmla="*/ 997 w 9712"/>
              <a:gd name="T105" fmla="*/ 416 h 692"/>
              <a:gd name="T106" fmla="*/ 1185 w 9712"/>
              <a:gd name="T107" fmla="*/ 463 h 692"/>
              <a:gd name="T108" fmla="*/ 1575 w 9712"/>
              <a:gd name="T109" fmla="*/ 423 h 692"/>
              <a:gd name="T110" fmla="*/ 1655 w 9712"/>
              <a:gd name="T111" fmla="*/ 540 h 692"/>
              <a:gd name="T112" fmla="*/ 1812 w 9712"/>
              <a:gd name="T113" fmla="*/ 435 h 692"/>
              <a:gd name="T114" fmla="*/ 1875 w 9712"/>
              <a:gd name="T115" fmla="*/ 537 h 692"/>
              <a:gd name="T116" fmla="*/ 1983 w 9712"/>
              <a:gd name="T117" fmla="*/ 633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9712" h="692">
                <a:moveTo>
                  <a:pt x="2173" y="582"/>
                </a:moveTo>
                <a:cubicBezTo>
                  <a:pt x="2186" y="605"/>
                  <a:pt x="2172" y="626"/>
                  <a:pt x="2159" y="648"/>
                </a:cubicBezTo>
                <a:cubicBezTo>
                  <a:pt x="2230" y="679"/>
                  <a:pt x="2254" y="599"/>
                  <a:pt x="2328" y="654"/>
                </a:cubicBezTo>
                <a:lnTo>
                  <a:pt x="2293" y="623"/>
                </a:lnTo>
                <a:cubicBezTo>
                  <a:pt x="2341" y="576"/>
                  <a:pt x="2429" y="566"/>
                  <a:pt x="2471" y="628"/>
                </a:cubicBezTo>
                <a:lnTo>
                  <a:pt x="2458" y="649"/>
                </a:lnTo>
                <a:cubicBezTo>
                  <a:pt x="2504" y="597"/>
                  <a:pt x="2575" y="692"/>
                  <a:pt x="2595" y="649"/>
                </a:cubicBezTo>
                <a:cubicBezTo>
                  <a:pt x="2576" y="621"/>
                  <a:pt x="2595" y="605"/>
                  <a:pt x="2566" y="579"/>
                </a:cubicBezTo>
                <a:lnTo>
                  <a:pt x="2682" y="526"/>
                </a:lnTo>
                <a:lnTo>
                  <a:pt x="2691" y="612"/>
                </a:lnTo>
                <a:lnTo>
                  <a:pt x="2751" y="583"/>
                </a:lnTo>
                <a:cubicBezTo>
                  <a:pt x="2736" y="549"/>
                  <a:pt x="2833" y="611"/>
                  <a:pt x="2834" y="529"/>
                </a:cubicBezTo>
                <a:cubicBezTo>
                  <a:pt x="2869" y="560"/>
                  <a:pt x="2820" y="595"/>
                  <a:pt x="2808" y="628"/>
                </a:cubicBezTo>
                <a:cubicBezTo>
                  <a:pt x="2842" y="603"/>
                  <a:pt x="2846" y="640"/>
                  <a:pt x="2877" y="590"/>
                </a:cubicBezTo>
                <a:lnTo>
                  <a:pt x="2911" y="666"/>
                </a:lnTo>
                <a:lnTo>
                  <a:pt x="3000" y="611"/>
                </a:lnTo>
                <a:cubicBezTo>
                  <a:pt x="2996" y="619"/>
                  <a:pt x="3001" y="624"/>
                  <a:pt x="2997" y="631"/>
                </a:cubicBezTo>
                <a:cubicBezTo>
                  <a:pt x="3038" y="567"/>
                  <a:pt x="3100" y="669"/>
                  <a:pt x="3152" y="558"/>
                </a:cubicBezTo>
                <a:cubicBezTo>
                  <a:pt x="3150" y="562"/>
                  <a:pt x="3150" y="566"/>
                  <a:pt x="3150" y="571"/>
                </a:cubicBezTo>
                <a:cubicBezTo>
                  <a:pt x="3178" y="511"/>
                  <a:pt x="3248" y="554"/>
                  <a:pt x="3274" y="567"/>
                </a:cubicBezTo>
                <a:cubicBezTo>
                  <a:pt x="3320" y="552"/>
                  <a:pt x="3293" y="494"/>
                  <a:pt x="3295" y="463"/>
                </a:cubicBezTo>
                <a:cubicBezTo>
                  <a:pt x="3428" y="482"/>
                  <a:pt x="3385" y="477"/>
                  <a:pt x="3497" y="387"/>
                </a:cubicBezTo>
                <a:cubicBezTo>
                  <a:pt x="3564" y="482"/>
                  <a:pt x="3418" y="540"/>
                  <a:pt x="3503" y="606"/>
                </a:cubicBezTo>
                <a:cubicBezTo>
                  <a:pt x="3515" y="560"/>
                  <a:pt x="3574" y="524"/>
                  <a:pt x="3640" y="506"/>
                </a:cubicBezTo>
                <a:cubicBezTo>
                  <a:pt x="3701" y="538"/>
                  <a:pt x="3804" y="563"/>
                  <a:pt x="3863" y="628"/>
                </a:cubicBezTo>
                <a:lnTo>
                  <a:pt x="3856" y="566"/>
                </a:lnTo>
                <a:lnTo>
                  <a:pt x="3942" y="532"/>
                </a:lnTo>
                <a:lnTo>
                  <a:pt x="3893" y="622"/>
                </a:lnTo>
                <a:cubicBezTo>
                  <a:pt x="3907" y="601"/>
                  <a:pt x="3950" y="561"/>
                  <a:pt x="3979" y="531"/>
                </a:cubicBezTo>
                <a:cubicBezTo>
                  <a:pt x="4068" y="477"/>
                  <a:pt x="4029" y="666"/>
                  <a:pt x="4098" y="572"/>
                </a:cubicBezTo>
                <a:cubicBezTo>
                  <a:pt x="4101" y="579"/>
                  <a:pt x="4103" y="585"/>
                  <a:pt x="4105" y="591"/>
                </a:cubicBezTo>
                <a:cubicBezTo>
                  <a:pt x="4127" y="544"/>
                  <a:pt x="4186" y="561"/>
                  <a:pt x="4253" y="543"/>
                </a:cubicBezTo>
                <a:lnTo>
                  <a:pt x="4229" y="623"/>
                </a:lnTo>
                <a:lnTo>
                  <a:pt x="4186" y="606"/>
                </a:lnTo>
                <a:cubicBezTo>
                  <a:pt x="4209" y="683"/>
                  <a:pt x="4258" y="593"/>
                  <a:pt x="4300" y="597"/>
                </a:cubicBezTo>
                <a:cubicBezTo>
                  <a:pt x="4345" y="570"/>
                  <a:pt x="4323" y="505"/>
                  <a:pt x="4346" y="482"/>
                </a:cubicBezTo>
                <a:cubicBezTo>
                  <a:pt x="4363" y="485"/>
                  <a:pt x="4386" y="462"/>
                  <a:pt x="4399" y="484"/>
                </a:cubicBezTo>
                <a:cubicBezTo>
                  <a:pt x="4438" y="509"/>
                  <a:pt x="4403" y="578"/>
                  <a:pt x="4391" y="612"/>
                </a:cubicBezTo>
                <a:cubicBezTo>
                  <a:pt x="4425" y="530"/>
                  <a:pt x="4436" y="541"/>
                  <a:pt x="4512" y="508"/>
                </a:cubicBezTo>
                <a:cubicBezTo>
                  <a:pt x="4516" y="546"/>
                  <a:pt x="4510" y="563"/>
                  <a:pt x="4500" y="571"/>
                </a:cubicBezTo>
                <a:cubicBezTo>
                  <a:pt x="4516" y="561"/>
                  <a:pt x="4530" y="544"/>
                  <a:pt x="4538" y="509"/>
                </a:cubicBezTo>
                <a:lnTo>
                  <a:pt x="4564" y="555"/>
                </a:lnTo>
                <a:cubicBezTo>
                  <a:pt x="4649" y="621"/>
                  <a:pt x="4649" y="407"/>
                  <a:pt x="4751" y="432"/>
                </a:cubicBezTo>
                <a:cubicBezTo>
                  <a:pt x="4724" y="475"/>
                  <a:pt x="4839" y="422"/>
                  <a:pt x="4870" y="473"/>
                </a:cubicBezTo>
                <a:cubicBezTo>
                  <a:pt x="4835" y="486"/>
                  <a:pt x="4887" y="589"/>
                  <a:pt x="4866" y="637"/>
                </a:cubicBezTo>
                <a:cubicBezTo>
                  <a:pt x="4948" y="666"/>
                  <a:pt x="4899" y="543"/>
                  <a:pt x="4965" y="525"/>
                </a:cubicBezTo>
                <a:lnTo>
                  <a:pt x="4938" y="624"/>
                </a:lnTo>
                <a:cubicBezTo>
                  <a:pt x="5002" y="581"/>
                  <a:pt x="4954" y="571"/>
                  <a:pt x="5019" y="540"/>
                </a:cubicBezTo>
                <a:cubicBezTo>
                  <a:pt x="5001" y="568"/>
                  <a:pt x="5048" y="566"/>
                  <a:pt x="5009" y="598"/>
                </a:cubicBezTo>
                <a:cubicBezTo>
                  <a:pt x="5094" y="608"/>
                  <a:pt x="5072" y="599"/>
                  <a:pt x="5147" y="610"/>
                </a:cubicBezTo>
                <a:lnTo>
                  <a:pt x="5153" y="515"/>
                </a:lnTo>
                <a:cubicBezTo>
                  <a:pt x="5178" y="504"/>
                  <a:pt x="5187" y="546"/>
                  <a:pt x="5194" y="564"/>
                </a:cubicBezTo>
                <a:cubicBezTo>
                  <a:pt x="5184" y="566"/>
                  <a:pt x="5168" y="562"/>
                  <a:pt x="5169" y="575"/>
                </a:cubicBezTo>
                <a:cubicBezTo>
                  <a:pt x="5199" y="657"/>
                  <a:pt x="5217" y="528"/>
                  <a:pt x="5251" y="604"/>
                </a:cubicBezTo>
                <a:cubicBezTo>
                  <a:pt x="5243" y="574"/>
                  <a:pt x="5233" y="531"/>
                  <a:pt x="5264" y="526"/>
                </a:cubicBezTo>
                <a:cubicBezTo>
                  <a:pt x="5254" y="584"/>
                  <a:pt x="5312" y="580"/>
                  <a:pt x="5314" y="605"/>
                </a:cubicBezTo>
                <a:cubicBezTo>
                  <a:pt x="5294" y="564"/>
                  <a:pt x="5380" y="586"/>
                  <a:pt x="5385" y="522"/>
                </a:cubicBezTo>
                <a:cubicBezTo>
                  <a:pt x="5420" y="566"/>
                  <a:pt x="5373" y="568"/>
                  <a:pt x="5371" y="600"/>
                </a:cubicBezTo>
                <a:cubicBezTo>
                  <a:pt x="5401" y="526"/>
                  <a:pt x="5496" y="590"/>
                  <a:pt x="5524" y="547"/>
                </a:cubicBezTo>
                <a:cubicBezTo>
                  <a:pt x="5524" y="553"/>
                  <a:pt x="5526" y="557"/>
                  <a:pt x="5526" y="561"/>
                </a:cubicBezTo>
                <a:cubicBezTo>
                  <a:pt x="5563" y="515"/>
                  <a:pt x="5626" y="504"/>
                  <a:pt x="5701" y="438"/>
                </a:cubicBezTo>
                <a:lnTo>
                  <a:pt x="5676" y="494"/>
                </a:lnTo>
                <a:cubicBezTo>
                  <a:pt x="5752" y="517"/>
                  <a:pt x="5722" y="378"/>
                  <a:pt x="5785" y="379"/>
                </a:cubicBezTo>
                <a:cubicBezTo>
                  <a:pt x="5772" y="457"/>
                  <a:pt x="5889" y="372"/>
                  <a:pt x="5861" y="459"/>
                </a:cubicBezTo>
                <a:cubicBezTo>
                  <a:pt x="5899" y="415"/>
                  <a:pt x="5939" y="395"/>
                  <a:pt x="5963" y="327"/>
                </a:cubicBezTo>
                <a:cubicBezTo>
                  <a:pt x="5999" y="371"/>
                  <a:pt x="5895" y="434"/>
                  <a:pt x="5945" y="456"/>
                </a:cubicBezTo>
                <a:lnTo>
                  <a:pt x="5998" y="415"/>
                </a:lnTo>
                <a:lnTo>
                  <a:pt x="6008" y="457"/>
                </a:lnTo>
                <a:cubicBezTo>
                  <a:pt x="6010" y="425"/>
                  <a:pt x="6057" y="423"/>
                  <a:pt x="6054" y="398"/>
                </a:cubicBezTo>
                <a:cubicBezTo>
                  <a:pt x="6063" y="449"/>
                  <a:pt x="6084" y="484"/>
                  <a:pt x="6082" y="523"/>
                </a:cubicBezTo>
                <a:cubicBezTo>
                  <a:pt x="6116" y="507"/>
                  <a:pt x="6163" y="556"/>
                  <a:pt x="6192" y="511"/>
                </a:cubicBezTo>
                <a:lnTo>
                  <a:pt x="6194" y="536"/>
                </a:lnTo>
                <a:cubicBezTo>
                  <a:pt x="6227" y="442"/>
                  <a:pt x="6297" y="517"/>
                  <a:pt x="6314" y="420"/>
                </a:cubicBezTo>
                <a:lnTo>
                  <a:pt x="6335" y="472"/>
                </a:lnTo>
                <a:cubicBezTo>
                  <a:pt x="6386" y="463"/>
                  <a:pt x="6376" y="364"/>
                  <a:pt x="6400" y="340"/>
                </a:cubicBezTo>
                <a:cubicBezTo>
                  <a:pt x="6421" y="337"/>
                  <a:pt x="6446" y="326"/>
                  <a:pt x="6468" y="334"/>
                </a:cubicBezTo>
                <a:cubicBezTo>
                  <a:pt x="6401" y="397"/>
                  <a:pt x="6502" y="410"/>
                  <a:pt x="6516" y="445"/>
                </a:cubicBezTo>
                <a:cubicBezTo>
                  <a:pt x="6542" y="446"/>
                  <a:pt x="6620" y="438"/>
                  <a:pt x="6641" y="390"/>
                </a:cubicBezTo>
                <a:cubicBezTo>
                  <a:pt x="6610" y="440"/>
                  <a:pt x="6629" y="481"/>
                  <a:pt x="6572" y="485"/>
                </a:cubicBezTo>
                <a:cubicBezTo>
                  <a:pt x="6603" y="580"/>
                  <a:pt x="6659" y="462"/>
                  <a:pt x="6723" y="476"/>
                </a:cubicBezTo>
                <a:lnTo>
                  <a:pt x="6723" y="520"/>
                </a:lnTo>
                <a:cubicBezTo>
                  <a:pt x="6814" y="490"/>
                  <a:pt x="6817" y="414"/>
                  <a:pt x="6856" y="338"/>
                </a:cubicBezTo>
                <a:cubicBezTo>
                  <a:pt x="6867" y="392"/>
                  <a:pt x="6858" y="407"/>
                  <a:pt x="6832" y="462"/>
                </a:cubicBezTo>
                <a:cubicBezTo>
                  <a:pt x="6893" y="495"/>
                  <a:pt x="6989" y="458"/>
                  <a:pt x="7058" y="464"/>
                </a:cubicBezTo>
                <a:cubicBezTo>
                  <a:pt x="7080" y="503"/>
                  <a:pt x="7066" y="526"/>
                  <a:pt x="7043" y="543"/>
                </a:cubicBezTo>
                <a:cubicBezTo>
                  <a:pt x="7114" y="500"/>
                  <a:pt x="7202" y="552"/>
                  <a:pt x="7246" y="454"/>
                </a:cubicBezTo>
                <a:cubicBezTo>
                  <a:pt x="7229" y="493"/>
                  <a:pt x="7275" y="480"/>
                  <a:pt x="7301" y="498"/>
                </a:cubicBezTo>
                <a:cubicBezTo>
                  <a:pt x="7301" y="478"/>
                  <a:pt x="7306" y="453"/>
                  <a:pt x="7309" y="455"/>
                </a:cubicBezTo>
                <a:cubicBezTo>
                  <a:pt x="7353" y="416"/>
                  <a:pt x="7449" y="379"/>
                  <a:pt x="7499" y="414"/>
                </a:cubicBezTo>
                <a:lnTo>
                  <a:pt x="7481" y="442"/>
                </a:lnTo>
                <a:cubicBezTo>
                  <a:pt x="7598" y="458"/>
                  <a:pt x="7650" y="292"/>
                  <a:pt x="7778" y="362"/>
                </a:cubicBezTo>
                <a:cubicBezTo>
                  <a:pt x="7801" y="383"/>
                  <a:pt x="7754" y="442"/>
                  <a:pt x="7801" y="440"/>
                </a:cubicBezTo>
                <a:cubicBezTo>
                  <a:pt x="7824" y="404"/>
                  <a:pt x="7816" y="330"/>
                  <a:pt x="7876" y="350"/>
                </a:cubicBezTo>
                <a:lnTo>
                  <a:pt x="7872" y="414"/>
                </a:lnTo>
                <a:lnTo>
                  <a:pt x="7913" y="350"/>
                </a:lnTo>
                <a:cubicBezTo>
                  <a:pt x="7892" y="297"/>
                  <a:pt x="7825" y="316"/>
                  <a:pt x="7872" y="257"/>
                </a:cubicBezTo>
                <a:cubicBezTo>
                  <a:pt x="7925" y="316"/>
                  <a:pt x="7918" y="198"/>
                  <a:pt x="7983" y="268"/>
                </a:cubicBezTo>
                <a:cubicBezTo>
                  <a:pt x="7968" y="274"/>
                  <a:pt x="7949" y="323"/>
                  <a:pt x="7938" y="348"/>
                </a:cubicBezTo>
                <a:cubicBezTo>
                  <a:pt x="8074" y="424"/>
                  <a:pt x="8128" y="286"/>
                  <a:pt x="8266" y="366"/>
                </a:cubicBezTo>
                <a:cubicBezTo>
                  <a:pt x="8334" y="316"/>
                  <a:pt x="8423" y="306"/>
                  <a:pt x="8470" y="259"/>
                </a:cubicBezTo>
                <a:cubicBezTo>
                  <a:pt x="8466" y="323"/>
                  <a:pt x="8467" y="379"/>
                  <a:pt x="8435" y="429"/>
                </a:cubicBezTo>
                <a:cubicBezTo>
                  <a:pt x="8494" y="437"/>
                  <a:pt x="8521" y="294"/>
                  <a:pt x="8562" y="387"/>
                </a:cubicBezTo>
                <a:cubicBezTo>
                  <a:pt x="8590" y="300"/>
                  <a:pt x="8724" y="332"/>
                  <a:pt x="8738" y="210"/>
                </a:cubicBezTo>
                <a:cubicBezTo>
                  <a:pt x="8741" y="234"/>
                  <a:pt x="8801" y="210"/>
                  <a:pt x="8740" y="279"/>
                </a:cubicBezTo>
                <a:cubicBezTo>
                  <a:pt x="8820" y="238"/>
                  <a:pt x="8845" y="385"/>
                  <a:pt x="8882" y="384"/>
                </a:cubicBezTo>
                <a:cubicBezTo>
                  <a:pt x="8902" y="381"/>
                  <a:pt x="8858" y="307"/>
                  <a:pt x="8905" y="305"/>
                </a:cubicBezTo>
                <a:cubicBezTo>
                  <a:pt x="8911" y="310"/>
                  <a:pt x="8912" y="322"/>
                  <a:pt x="8918" y="327"/>
                </a:cubicBezTo>
                <a:lnTo>
                  <a:pt x="8936" y="299"/>
                </a:lnTo>
                <a:cubicBezTo>
                  <a:pt x="8955" y="327"/>
                  <a:pt x="8916" y="359"/>
                  <a:pt x="8914" y="391"/>
                </a:cubicBezTo>
                <a:cubicBezTo>
                  <a:pt x="8980" y="417"/>
                  <a:pt x="9022" y="320"/>
                  <a:pt x="9100" y="313"/>
                </a:cubicBezTo>
                <a:lnTo>
                  <a:pt x="9087" y="334"/>
                </a:lnTo>
                <a:lnTo>
                  <a:pt x="9166" y="338"/>
                </a:lnTo>
                <a:lnTo>
                  <a:pt x="9161" y="345"/>
                </a:lnTo>
                <a:lnTo>
                  <a:pt x="9225" y="302"/>
                </a:lnTo>
                <a:lnTo>
                  <a:pt x="9223" y="334"/>
                </a:lnTo>
                <a:cubicBezTo>
                  <a:pt x="9238" y="325"/>
                  <a:pt x="9241" y="305"/>
                  <a:pt x="9262" y="301"/>
                </a:cubicBezTo>
                <a:lnTo>
                  <a:pt x="9255" y="340"/>
                </a:lnTo>
                <a:cubicBezTo>
                  <a:pt x="9276" y="280"/>
                  <a:pt x="9351" y="247"/>
                  <a:pt x="9388" y="247"/>
                </a:cubicBezTo>
                <a:lnTo>
                  <a:pt x="9395" y="264"/>
                </a:lnTo>
                <a:lnTo>
                  <a:pt x="9481" y="185"/>
                </a:lnTo>
                <a:cubicBezTo>
                  <a:pt x="9527" y="227"/>
                  <a:pt x="9422" y="278"/>
                  <a:pt x="9514" y="249"/>
                </a:cubicBezTo>
                <a:lnTo>
                  <a:pt x="9490" y="328"/>
                </a:lnTo>
                <a:cubicBezTo>
                  <a:pt x="9555" y="297"/>
                  <a:pt x="9565" y="340"/>
                  <a:pt x="9610" y="313"/>
                </a:cubicBezTo>
                <a:cubicBezTo>
                  <a:pt x="9590" y="272"/>
                  <a:pt x="9559" y="278"/>
                  <a:pt x="9582" y="242"/>
                </a:cubicBezTo>
                <a:cubicBezTo>
                  <a:pt x="9633" y="334"/>
                  <a:pt x="9663" y="219"/>
                  <a:pt x="9712" y="182"/>
                </a:cubicBezTo>
                <a:cubicBezTo>
                  <a:pt x="9687" y="184"/>
                  <a:pt x="9670" y="183"/>
                  <a:pt x="9653" y="229"/>
                </a:cubicBezTo>
                <a:cubicBezTo>
                  <a:pt x="9627" y="228"/>
                  <a:pt x="9644" y="187"/>
                  <a:pt x="9628" y="183"/>
                </a:cubicBezTo>
                <a:lnTo>
                  <a:pt x="9590" y="228"/>
                </a:lnTo>
                <a:lnTo>
                  <a:pt x="9580" y="173"/>
                </a:lnTo>
                <a:lnTo>
                  <a:pt x="9516" y="217"/>
                </a:lnTo>
                <a:cubicBezTo>
                  <a:pt x="9520" y="153"/>
                  <a:pt x="9457" y="209"/>
                  <a:pt x="9482" y="141"/>
                </a:cubicBezTo>
                <a:cubicBezTo>
                  <a:pt x="9437" y="168"/>
                  <a:pt x="9412" y="123"/>
                  <a:pt x="9371" y="187"/>
                </a:cubicBezTo>
                <a:cubicBezTo>
                  <a:pt x="9341" y="148"/>
                  <a:pt x="9419" y="140"/>
                  <a:pt x="9387" y="134"/>
                </a:cubicBezTo>
                <a:cubicBezTo>
                  <a:pt x="9208" y="185"/>
                  <a:pt x="9024" y="176"/>
                  <a:pt x="8838" y="153"/>
                </a:cubicBezTo>
                <a:lnTo>
                  <a:pt x="8856" y="125"/>
                </a:lnTo>
                <a:cubicBezTo>
                  <a:pt x="8838" y="153"/>
                  <a:pt x="8814" y="177"/>
                  <a:pt x="8800" y="198"/>
                </a:cubicBezTo>
                <a:cubicBezTo>
                  <a:pt x="8769" y="147"/>
                  <a:pt x="8647" y="82"/>
                  <a:pt x="8604" y="178"/>
                </a:cubicBezTo>
                <a:cubicBezTo>
                  <a:pt x="8598" y="173"/>
                  <a:pt x="8607" y="158"/>
                  <a:pt x="8612" y="151"/>
                </a:cubicBezTo>
                <a:cubicBezTo>
                  <a:pt x="8550" y="163"/>
                  <a:pt x="8438" y="95"/>
                  <a:pt x="8350" y="105"/>
                </a:cubicBezTo>
                <a:cubicBezTo>
                  <a:pt x="8313" y="207"/>
                  <a:pt x="8218" y="42"/>
                  <a:pt x="8184" y="180"/>
                </a:cubicBezTo>
                <a:lnTo>
                  <a:pt x="8202" y="152"/>
                </a:lnTo>
                <a:cubicBezTo>
                  <a:pt x="8232" y="190"/>
                  <a:pt x="8160" y="247"/>
                  <a:pt x="8147" y="281"/>
                </a:cubicBezTo>
                <a:cubicBezTo>
                  <a:pt x="8123" y="191"/>
                  <a:pt x="8146" y="212"/>
                  <a:pt x="8116" y="130"/>
                </a:cubicBezTo>
                <a:lnTo>
                  <a:pt x="8151" y="161"/>
                </a:lnTo>
                <a:lnTo>
                  <a:pt x="8143" y="87"/>
                </a:lnTo>
                <a:cubicBezTo>
                  <a:pt x="8031" y="278"/>
                  <a:pt x="7935" y="0"/>
                  <a:pt x="7865" y="138"/>
                </a:cubicBezTo>
                <a:cubicBezTo>
                  <a:pt x="7870" y="131"/>
                  <a:pt x="7868" y="119"/>
                  <a:pt x="7873" y="112"/>
                </a:cubicBezTo>
                <a:cubicBezTo>
                  <a:pt x="7827" y="70"/>
                  <a:pt x="7794" y="164"/>
                  <a:pt x="7760" y="189"/>
                </a:cubicBezTo>
                <a:cubicBezTo>
                  <a:pt x="7756" y="152"/>
                  <a:pt x="7780" y="129"/>
                  <a:pt x="7798" y="100"/>
                </a:cubicBezTo>
                <a:cubicBezTo>
                  <a:pt x="7717" y="72"/>
                  <a:pt x="7580" y="172"/>
                  <a:pt x="7490" y="113"/>
                </a:cubicBezTo>
                <a:cubicBezTo>
                  <a:pt x="7458" y="164"/>
                  <a:pt x="7502" y="180"/>
                  <a:pt x="7469" y="218"/>
                </a:cubicBezTo>
                <a:cubicBezTo>
                  <a:pt x="7441" y="204"/>
                  <a:pt x="7422" y="164"/>
                  <a:pt x="7456" y="139"/>
                </a:cubicBezTo>
                <a:cubicBezTo>
                  <a:pt x="7378" y="46"/>
                  <a:pt x="7200" y="199"/>
                  <a:pt x="7081" y="114"/>
                </a:cubicBezTo>
                <a:cubicBezTo>
                  <a:pt x="7018" y="169"/>
                  <a:pt x="7057" y="194"/>
                  <a:pt x="6961" y="230"/>
                </a:cubicBezTo>
                <a:cubicBezTo>
                  <a:pt x="6984" y="195"/>
                  <a:pt x="6938" y="109"/>
                  <a:pt x="6996" y="104"/>
                </a:cubicBezTo>
                <a:lnTo>
                  <a:pt x="7002" y="65"/>
                </a:lnTo>
                <a:cubicBezTo>
                  <a:pt x="6907" y="58"/>
                  <a:pt x="6780" y="44"/>
                  <a:pt x="6728" y="154"/>
                </a:cubicBezTo>
                <a:cubicBezTo>
                  <a:pt x="6725" y="73"/>
                  <a:pt x="6710" y="138"/>
                  <a:pt x="6674" y="95"/>
                </a:cubicBezTo>
                <a:cubicBezTo>
                  <a:pt x="6660" y="104"/>
                  <a:pt x="6676" y="107"/>
                  <a:pt x="6682" y="112"/>
                </a:cubicBezTo>
                <a:cubicBezTo>
                  <a:pt x="6647" y="182"/>
                  <a:pt x="6629" y="110"/>
                  <a:pt x="6604" y="120"/>
                </a:cubicBezTo>
                <a:lnTo>
                  <a:pt x="6613" y="106"/>
                </a:lnTo>
                <a:lnTo>
                  <a:pt x="6544" y="157"/>
                </a:lnTo>
                <a:cubicBezTo>
                  <a:pt x="6533" y="146"/>
                  <a:pt x="6516" y="130"/>
                  <a:pt x="6513" y="106"/>
                </a:cubicBezTo>
                <a:lnTo>
                  <a:pt x="6514" y="162"/>
                </a:lnTo>
                <a:cubicBezTo>
                  <a:pt x="6477" y="163"/>
                  <a:pt x="6496" y="90"/>
                  <a:pt x="6450" y="105"/>
                </a:cubicBezTo>
                <a:lnTo>
                  <a:pt x="6460" y="147"/>
                </a:lnTo>
                <a:cubicBezTo>
                  <a:pt x="6430" y="121"/>
                  <a:pt x="6384" y="180"/>
                  <a:pt x="6378" y="118"/>
                </a:cubicBezTo>
                <a:cubicBezTo>
                  <a:pt x="6377" y="106"/>
                  <a:pt x="6382" y="111"/>
                  <a:pt x="6393" y="109"/>
                </a:cubicBezTo>
                <a:cubicBezTo>
                  <a:pt x="6347" y="23"/>
                  <a:pt x="6275" y="137"/>
                  <a:pt x="6218" y="97"/>
                </a:cubicBezTo>
                <a:lnTo>
                  <a:pt x="6233" y="189"/>
                </a:lnTo>
                <a:cubicBezTo>
                  <a:pt x="6178" y="218"/>
                  <a:pt x="6199" y="170"/>
                  <a:pt x="6201" y="138"/>
                </a:cubicBezTo>
                <a:cubicBezTo>
                  <a:pt x="6165" y="139"/>
                  <a:pt x="6157" y="109"/>
                  <a:pt x="6108" y="99"/>
                </a:cubicBezTo>
                <a:cubicBezTo>
                  <a:pt x="6084" y="122"/>
                  <a:pt x="6096" y="133"/>
                  <a:pt x="6088" y="159"/>
                </a:cubicBezTo>
                <a:lnTo>
                  <a:pt x="6039" y="137"/>
                </a:lnTo>
                <a:lnTo>
                  <a:pt x="6070" y="87"/>
                </a:lnTo>
                <a:cubicBezTo>
                  <a:pt x="5994" y="220"/>
                  <a:pt x="5880" y="72"/>
                  <a:pt x="5829" y="195"/>
                </a:cubicBezTo>
                <a:cubicBezTo>
                  <a:pt x="5800" y="168"/>
                  <a:pt x="5855" y="139"/>
                  <a:pt x="5838" y="124"/>
                </a:cubicBezTo>
                <a:cubicBezTo>
                  <a:pt x="5748" y="65"/>
                  <a:pt x="5637" y="211"/>
                  <a:pt x="5562" y="144"/>
                </a:cubicBezTo>
                <a:cubicBezTo>
                  <a:pt x="5440" y="78"/>
                  <a:pt x="5299" y="142"/>
                  <a:pt x="5163" y="98"/>
                </a:cubicBezTo>
                <a:lnTo>
                  <a:pt x="5166" y="122"/>
                </a:lnTo>
                <a:lnTo>
                  <a:pt x="5069" y="102"/>
                </a:lnTo>
                <a:cubicBezTo>
                  <a:pt x="5043" y="158"/>
                  <a:pt x="4978" y="132"/>
                  <a:pt x="4937" y="196"/>
                </a:cubicBezTo>
                <a:cubicBezTo>
                  <a:pt x="4940" y="177"/>
                  <a:pt x="4932" y="147"/>
                  <a:pt x="4941" y="133"/>
                </a:cubicBezTo>
                <a:cubicBezTo>
                  <a:pt x="4900" y="140"/>
                  <a:pt x="4855" y="167"/>
                  <a:pt x="4831" y="134"/>
                </a:cubicBezTo>
                <a:lnTo>
                  <a:pt x="4845" y="113"/>
                </a:lnTo>
                <a:cubicBezTo>
                  <a:pt x="4754" y="98"/>
                  <a:pt x="4628" y="96"/>
                  <a:pt x="4580" y="143"/>
                </a:cubicBezTo>
                <a:cubicBezTo>
                  <a:pt x="4549" y="149"/>
                  <a:pt x="4550" y="104"/>
                  <a:pt x="4542" y="74"/>
                </a:cubicBezTo>
                <a:cubicBezTo>
                  <a:pt x="4489" y="72"/>
                  <a:pt x="4455" y="97"/>
                  <a:pt x="4411" y="136"/>
                </a:cubicBezTo>
                <a:cubicBezTo>
                  <a:pt x="4400" y="126"/>
                  <a:pt x="4388" y="115"/>
                  <a:pt x="4375" y="93"/>
                </a:cubicBezTo>
                <a:lnTo>
                  <a:pt x="4355" y="153"/>
                </a:lnTo>
                <a:cubicBezTo>
                  <a:pt x="4333" y="144"/>
                  <a:pt x="4350" y="103"/>
                  <a:pt x="4333" y="88"/>
                </a:cubicBezTo>
                <a:cubicBezTo>
                  <a:pt x="4251" y="160"/>
                  <a:pt x="4155" y="96"/>
                  <a:pt x="4098" y="100"/>
                </a:cubicBezTo>
                <a:lnTo>
                  <a:pt x="4106" y="130"/>
                </a:lnTo>
                <a:cubicBezTo>
                  <a:pt x="4082" y="153"/>
                  <a:pt x="4036" y="111"/>
                  <a:pt x="4065" y="81"/>
                </a:cubicBezTo>
                <a:cubicBezTo>
                  <a:pt x="3951" y="45"/>
                  <a:pt x="3896" y="175"/>
                  <a:pt x="3742" y="160"/>
                </a:cubicBezTo>
                <a:cubicBezTo>
                  <a:pt x="3721" y="50"/>
                  <a:pt x="3603" y="191"/>
                  <a:pt x="3581" y="70"/>
                </a:cubicBezTo>
                <a:cubicBezTo>
                  <a:pt x="3516" y="101"/>
                  <a:pt x="3474" y="52"/>
                  <a:pt x="3429" y="123"/>
                </a:cubicBezTo>
                <a:cubicBezTo>
                  <a:pt x="3427" y="111"/>
                  <a:pt x="3422" y="106"/>
                  <a:pt x="3432" y="104"/>
                </a:cubicBezTo>
                <a:cubicBezTo>
                  <a:pt x="3406" y="58"/>
                  <a:pt x="3321" y="93"/>
                  <a:pt x="3255" y="124"/>
                </a:cubicBezTo>
                <a:lnTo>
                  <a:pt x="3252" y="87"/>
                </a:lnTo>
                <a:cubicBezTo>
                  <a:pt x="3228" y="167"/>
                  <a:pt x="3116" y="143"/>
                  <a:pt x="3092" y="223"/>
                </a:cubicBezTo>
                <a:cubicBezTo>
                  <a:pt x="3085" y="206"/>
                  <a:pt x="3105" y="189"/>
                  <a:pt x="3114" y="175"/>
                </a:cubicBezTo>
                <a:cubicBezTo>
                  <a:pt x="3080" y="100"/>
                  <a:pt x="3054" y="211"/>
                  <a:pt x="3011" y="194"/>
                </a:cubicBezTo>
                <a:cubicBezTo>
                  <a:pt x="3014" y="175"/>
                  <a:pt x="3001" y="152"/>
                  <a:pt x="3010" y="138"/>
                </a:cubicBezTo>
                <a:cubicBezTo>
                  <a:pt x="2865" y="51"/>
                  <a:pt x="2654" y="197"/>
                  <a:pt x="2464" y="138"/>
                </a:cubicBezTo>
                <a:cubicBezTo>
                  <a:pt x="2412" y="135"/>
                  <a:pt x="2483" y="223"/>
                  <a:pt x="2415" y="217"/>
                </a:cubicBezTo>
                <a:cubicBezTo>
                  <a:pt x="2395" y="176"/>
                  <a:pt x="2448" y="135"/>
                  <a:pt x="2405" y="118"/>
                </a:cubicBezTo>
                <a:cubicBezTo>
                  <a:pt x="2373" y="168"/>
                  <a:pt x="2361" y="157"/>
                  <a:pt x="2319" y="153"/>
                </a:cubicBezTo>
                <a:cubicBezTo>
                  <a:pt x="2327" y="126"/>
                  <a:pt x="2320" y="108"/>
                  <a:pt x="2349" y="90"/>
                </a:cubicBezTo>
                <a:cubicBezTo>
                  <a:pt x="2325" y="57"/>
                  <a:pt x="2246" y="154"/>
                  <a:pt x="2197" y="87"/>
                </a:cubicBezTo>
                <a:cubicBezTo>
                  <a:pt x="2199" y="112"/>
                  <a:pt x="2190" y="126"/>
                  <a:pt x="2181" y="140"/>
                </a:cubicBezTo>
                <a:cubicBezTo>
                  <a:pt x="2109" y="210"/>
                  <a:pt x="2017" y="70"/>
                  <a:pt x="2010" y="109"/>
                </a:cubicBezTo>
                <a:cubicBezTo>
                  <a:pt x="2010" y="109"/>
                  <a:pt x="1985" y="120"/>
                  <a:pt x="2007" y="129"/>
                </a:cubicBezTo>
                <a:cubicBezTo>
                  <a:pt x="1980" y="127"/>
                  <a:pt x="1942" y="115"/>
                  <a:pt x="1949" y="76"/>
                </a:cubicBezTo>
                <a:cubicBezTo>
                  <a:pt x="1935" y="98"/>
                  <a:pt x="1923" y="131"/>
                  <a:pt x="1902" y="135"/>
                </a:cubicBezTo>
                <a:lnTo>
                  <a:pt x="1914" y="89"/>
                </a:lnTo>
                <a:cubicBezTo>
                  <a:pt x="1902" y="99"/>
                  <a:pt x="1888" y="128"/>
                  <a:pt x="1876" y="134"/>
                </a:cubicBezTo>
                <a:lnTo>
                  <a:pt x="1895" y="162"/>
                </a:lnTo>
                <a:cubicBezTo>
                  <a:pt x="1865" y="123"/>
                  <a:pt x="1805" y="216"/>
                  <a:pt x="1807" y="128"/>
                </a:cubicBezTo>
                <a:lnTo>
                  <a:pt x="1817" y="126"/>
                </a:lnTo>
                <a:lnTo>
                  <a:pt x="1761" y="86"/>
                </a:lnTo>
                <a:cubicBezTo>
                  <a:pt x="1738" y="122"/>
                  <a:pt x="1716" y="157"/>
                  <a:pt x="1678" y="145"/>
                </a:cubicBezTo>
                <a:cubicBezTo>
                  <a:pt x="1663" y="54"/>
                  <a:pt x="1581" y="125"/>
                  <a:pt x="1533" y="116"/>
                </a:cubicBezTo>
                <a:lnTo>
                  <a:pt x="1535" y="84"/>
                </a:lnTo>
                <a:cubicBezTo>
                  <a:pt x="1498" y="128"/>
                  <a:pt x="1401" y="108"/>
                  <a:pt x="1419" y="124"/>
                </a:cubicBezTo>
                <a:cubicBezTo>
                  <a:pt x="1382" y="125"/>
                  <a:pt x="1332" y="102"/>
                  <a:pt x="1351" y="74"/>
                </a:cubicBezTo>
                <a:cubicBezTo>
                  <a:pt x="1321" y="92"/>
                  <a:pt x="1258" y="91"/>
                  <a:pt x="1242" y="144"/>
                </a:cubicBezTo>
                <a:lnTo>
                  <a:pt x="1182" y="67"/>
                </a:lnTo>
                <a:cubicBezTo>
                  <a:pt x="1146" y="181"/>
                  <a:pt x="1062" y="26"/>
                  <a:pt x="1059" y="147"/>
                </a:cubicBezTo>
                <a:cubicBezTo>
                  <a:pt x="1025" y="128"/>
                  <a:pt x="1033" y="101"/>
                  <a:pt x="1010" y="80"/>
                </a:cubicBezTo>
                <a:cubicBezTo>
                  <a:pt x="963" y="139"/>
                  <a:pt x="915" y="129"/>
                  <a:pt x="867" y="120"/>
                </a:cubicBezTo>
                <a:lnTo>
                  <a:pt x="866" y="107"/>
                </a:lnTo>
                <a:cubicBezTo>
                  <a:pt x="817" y="97"/>
                  <a:pt x="761" y="158"/>
                  <a:pt x="693" y="164"/>
                </a:cubicBezTo>
                <a:lnTo>
                  <a:pt x="679" y="72"/>
                </a:lnTo>
                <a:cubicBezTo>
                  <a:pt x="643" y="85"/>
                  <a:pt x="634" y="156"/>
                  <a:pt x="601" y="137"/>
                </a:cubicBezTo>
                <a:cubicBezTo>
                  <a:pt x="593" y="123"/>
                  <a:pt x="600" y="118"/>
                  <a:pt x="609" y="113"/>
                </a:cubicBezTo>
                <a:cubicBezTo>
                  <a:pt x="576" y="131"/>
                  <a:pt x="532" y="108"/>
                  <a:pt x="507" y="86"/>
                </a:cubicBezTo>
                <a:cubicBezTo>
                  <a:pt x="456" y="152"/>
                  <a:pt x="416" y="127"/>
                  <a:pt x="371" y="199"/>
                </a:cubicBezTo>
                <a:cubicBezTo>
                  <a:pt x="332" y="118"/>
                  <a:pt x="431" y="163"/>
                  <a:pt x="396" y="87"/>
                </a:cubicBezTo>
                <a:cubicBezTo>
                  <a:pt x="324" y="44"/>
                  <a:pt x="250" y="89"/>
                  <a:pt x="170" y="129"/>
                </a:cubicBezTo>
                <a:cubicBezTo>
                  <a:pt x="163" y="111"/>
                  <a:pt x="172" y="97"/>
                  <a:pt x="175" y="78"/>
                </a:cubicBezTo>
                <a:cubicBezTo>
                  <a:pt x="175" y="78"/>
                  <a:pt x="13" y="298"/>
                  <a:pt x="43" y="385"/>
                </a:cubicBezTo>
                <a:cubicBezTo>
                  <a:pt x="23" y="445"/>
                  <a:pt x="0" y="481"/>
                  <a:pt x="69" y="531"/>
                </a:cubicBezTo>
                <a:cubicBezTo>
                  <a:pt x="91" y="496"/>
                  <a:pt x="155" y="453"/>
                  <a:pt x="167" y="520"/>
                </a:cubicBezTo>
                <a:lnTo>
                  <a:pt x="171" y="456"/>
                </a:lnTo>
                <a:cubicBezTo>
                  <a:pt x="263" y="426"/>
                  <a:pt x="179" y="587"/>
                  <a:pt x="289" y="585"/>
                </a:cubicBezTo>
                <a:lnTo>
                  <a:pt x="266" y="564"/>
                </a:lnTo>
                <a:cubicBezTo>
                  <a:pt x="287" y="560"/>
                  <a:pt x="304" y="520"/>
                  <a:pt x="327" y="540"/>
                </a:cubicBezTo>
                <a:cubicBezTo>
                  <a:pt x="334" y="558"/>
                  <a:pt x="319" y="567"/>
                  <a:pt x="310" y="581"/>
                </a:cubicBezTo>
                <a:lnTo>
                  <a:pt x="401" y="495"/>
                </a:lnTo>
                <a:cubicBezTo>
                  <a:pt x="405" y="532"/>
                  <a:pt x="401" y="552"/>
                  <a:pt x="383" y="580"/>
                </a:cubicBezTo>
                <a:cubicBezTo>
                  <a:pt x="467" y="577"/>
                  <a:pt x="366" y="464"/>
                  <a:pt x="468" y="489"/>
                </a:cubicBezTo>
                <a:cubicBezTo>
                  <a:pt x="487" y="517"/>
                  <a:pt x="462" y="528"/>
                  <a:pt x="448" y="549"/>
                </a:cubicBezTo>
                <a:cubicBezTo>
                  <a:pt x="496" y="603"/>
                  <a:pt x="528" y="554"/>
                  <a:pt x="576" y="519"/>
                </a:cubicBezTo>
                <a:cubicBezTo>
                  <a:pt x="577" y="576"/>
                  <a:pt x="545" y="569"/>
                  <a:pt x="585" y="606"/>
                </a:cubicBezTo>
                <a:cubicBezTo>
                  <a:pt x="577" y="576"/>
                  <a:pt x="572" y="526"/>
                  <a:pt x="603" y="521"/>
                </a:cubicBezTo>
                <a:cubicBezTo>
                  <a:pt x="588" y="578"/>
                  <a:pt x="627" y="551"/>
                  <a:pt x="657" y="566"/>
                </a:cubicBezTo>
                <a:cubicBezTo>
                  <a:pt x="651" y="546"/>
                  <a:pt x="653" y="519"/>
                  <a:pt x="665" y="509"/>
                </a:cubicBezTo>
                <a:cubicBezTo>
                  <a:pt x="680" y="500"/>
                  <a:pt x="692" y="523"/>
                  <a:pt x="713" y="519"/>
                </a:cubicBezTo>
                <a:lnTo>
                  <a:pt x="676" y="463"/>
                </a:lnTo>
                <a:cubicBezTo>
                  <a:pt x="728" y="409"/>
                  <a:pt x="757" y="492"/>
                  <a:pt x="797" y="516"/>
                </a:cubicBezTo>
                <a:cubicBezTo>
                  <a:pt x="794" y="527"/>
                  <a:pt x="787" y="534"/>
                  <a:pt x="779" y="537"/>
                </a:cubicBezTo>
                <a:cubicBezTo>
                  <a:pt x="821" y="561"/>
                  <a:pt x="864" y="606"/>
                  <a:pt x="916" y="557"/>
                </a:cubicBezTo>
                <a:lnTo>
                  <a:pt x="912" y="564"/>
                </a:lnTo>
                <a:cubicBezTo>
                  <a:pt x="1011" y="508"/>
                  <a:pt x="881" y="469"/>
                  <a:pt x="997" y="416"/>
                </a:cubicBezTo>
                <a:cubicBezTo>
                  <a:pt x="1035" y="428"/>
                  <a:pt x="978" y="602"/>
                  <a:pt x="1066" y="535"/>
                </a:cubicBezTo>
                <a:cubicBezTo>
                  <a:pt x="1025" y="487"/>
                  <a:pt x="1123" y="418"/>
                  <a:pt x="1173" y="396"/>
                </a:cubicBezTo>
                <a:lnTo>
                  <a:pt x="1121" y="506"/>
                </a:lnTo>
                <a:cubicBezTo>
                  <a:pt x="1141" y="507"/>
                  <a:pt x="1176" y="477"/>
                  <a:pt x="1187" y="488"/>
                </a:cubicBezTo>
                <a:lnTo>
                  <a:pt x="1185" y="463"/>
                </a:lnTo>
                <a:cubicBezTo>
                  <a:pt x="1181" y="370"/>
                  <a:pt x="1249" y="476"/>
                  <a:pt x="1286" y="419"/>
                </a:cubicBezTo>
                <a:cubicBezTo>
                  <a:pt x="1241" y="547"/>
                  <a:pt x="1238" y="523"/>
                  <a:pt x="1230" y="650"/>
                </a:cubicBezTo>
                <a:cubicBezTo>
                  <a:pt x="1265" y="580"/>
                  <a:pt x="1306" y="516"/>
                  <a:pt x="1370" y="530"/>
                </a:cubicBezTo>
                <a:lnTo>
                  <a:pt x="1317" y="628"/>
                </a:lnTo>
                <a:cubicBezTo>
                  <a:pt x="1403" y="649"/>
                  <a:pt x="1504" y="505"/>
                  <a:pt x="1575" y="423"/>
                </a:cubicBezTo>
                <a:cubicBezTo>
                  <a:pt x="1556" y="495"/>
                  <a:pt x="1585" y="521"/>
                  <a:pt x="1554" y="584"/>
                </a:cubicBezTo>
                <a:lnTo>
                  <a:pt x="1636" y="568"/>
                </a:lnTo>
                <a:lnTo>
                  <a:pt x="1613" y="648"/>
                </a:lnTo>
                <a:cubicBezTo>
                  <a:pt x="1647" y="566"/>
                  <a:pt x="1684" y="622"/>
                  <a:pt x="1678" y="517"/>
                </a:cubicBezTo>
                <a:cubicBezTo>
                  <a:pt x="1669" y="531"/>
                  <a:pt x="1671" y="543"/>
                  <a:pt x="1655" y="540"/>
                </a:cubicBezTo>
                <a:cubicBezTo>
                  <a:pt x="1657" y="508"/>
                  <a:pt x="1671" y="442"/>
                  <a:pt x="1714" y="447"/>
                </a:cubicBezTo>
                <a:cubicBezTo>
                  <a:pt x="1742" y="473"/>
                  <a:pt x="1697" y="488"/>
                  <a:pt x="1705" y="518"/>
                </a:cubicBezTo>
                <a:cubicBezTo>
                  <a:pt x="1732" y="475"/>
                  <a:pt x="1734" y="544"/>
                  <a:pt x="1762" y="513"/>
                </a:cubicBezTo>
                <a:lnTo>
                  <a:pt x="1737" y="468"/>
                </a:lnTo>
                <a:cubicBezTo>
                  <a:pt x="1757" y="407"/>
                  <a:pt x="1784" y="466"/>
                  <a:pt x="1812" y="435"/>
                </a:cubicBezTo>
                <a:cubicBezTo>
                  <a:pt x="1778" y="461"/>
                  <a:pt x="1789" y="497"/>
                  <a:pt x="1802" y="533"/>
                </a:cubicBezTo>
                <a:lnTo>
                  <a:pt x="1800" y="525"/>
                </a:lnTo>
                <a:cubicBezTo>
                  <a:pt x="1820" y="522"/>
                  <a:pt x="1848" y="479"/>
                  <a:pt x="1862" y="514"/>
                </a:cubicBezTo>
                <a:lnTo>
                  <a:pt x="1844" y="599"/>
                </a:lnTo>
                <a:lnTo>
                  <a:pt x="1875" y="537"/>
                </a:lnTo>
                <a:cubicBezTo>
                  <a:pt x="1886" y="547"/>
                  <a:pt x="1894" y="577"/>
                  <a:pt x="1875" y="593"/>
                </a:cubicBezTo>
                <a:cubicBezTo>
                  <a:pt x="1969" y="645"/>
                  <a:pt x="1872" y="411"/>
                  <a:pt x="1996" y="489"/>
                </a:cubicBezTo>
                <a:cubicBezTo>
                  <a:pt x="1994" y="521"/>
                  <a:pt x="1980" y="543"/>
                  <a:pt x="1947" y="523"/>
                </a:cubicBezTo>
                <a:cubicBezTo>
                  <a:pt x="1941" y="575"/>
                  <a:pt x="1950" y="605"/>
                  <a:pt x="1983" y="624"/>
                </a:cubicBezTo>
                <a:cubicBezTo>
                  <a:pt x="1984" y="628"/>
                  <a:pt x="1983" y="630"/>
                  <a:pt x="1983" y="633"/>
                </a:cubicBezTo>
                <a:cubicBezTo>
                  <a:pt x="2047" y="635"/>
                  <a:pt x="2131" y="639"/>
                  <a:pt x="2173" y="58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9718276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A4348D-612A-4654-8EE7-248AFDB172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B8FBAE-1143-4A7F-BD58-4DF9E85FCF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812CD6-B688-4399-83ED-0E69DF6006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897A-AA05-45A5-BFE6-B4267FF3A60B}" type="datetimeFigureOut">
              <a:rPr lang="en-US" smtClean="0"/>
              <a:t>12/8/2019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A00E0-80E8-4DE5-8164-452AAE049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859B78-B872-4740-A5DF-C7A859E90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7383-7EAB-42E7-88EF-735B0BF25D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9029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6A13B-B72A-4815-ACE3-8545DF147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8B3C49-4879-45A3-A563-4F218A6B1D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spcAft>
                <a:spcPts val="900"/>
              </a:spcAft>
              <a:defRPr/>
            </a:lvl1pPr>
            <a:lvl2pPr>
              <a:spcAft>
                <a:spcPts val="900"/>
              </a:spcAft>
              <a:defRPr/>
            </a:lvl2pPr>
            <a:lvl3pPr>
              <a:spcAft>
                <a:spcPts val="900"/>
              </a:spcAft>
              <a:defRPr/>
            </a:lvl3pPr>
            <a:lvl4pPr>
              <a:spcAft>
                <a:spcPts val="900"/>
              </a:spcAft>
              <a:defRPr/>
            </a:lvl4pPr>
            <a:lvl5pPr>
              <a:spcAft>
                <a:spcPts val="900"/>
              </a:spcAft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A0D995-8C8D-46B4-8C50-1177C37F47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spcAft>
                <a:spcPts val="900"/>
              </a:spcAft>
              <a:defRPr/>
            </a:lvl1pPr>
            <a:lvl2pPr>
              <a:spcAft>
                <a:spcPts val="900"/>
              </a:spcAft>
              <a:defRPr/>
            </a:lvl2pPr>
            <a:lvl3pPr>
              <a:spcAft>
                <a:spcPts val="900"/>
              </a:spcAft>
              <a:defRPr/>
            </a:lvl3pPr>
            <a:lvl4pPr>
              <a:spcAft>
                <a:spcPts val="900"/>
              </a:spcAft>
              <a:defRPr/>
            </a:lvl4pPr>
            <a:lvl5pPr>
              <a:spcAft>
                <a:spcPts val="900"/>
              </a:spcAft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173EA7-FE00-42D5-808B-0BDA1E733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897A-AA05-45A5-BFE6-B4267FF3A60B}" type="datetimeFigureOut">
              <a:rPr lang="en-US" smtClean="0"/>
              <a:t>12/8/2019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97DB5E-BE9D-474B-ACAB-DA7EB0759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1A6D76-44CB-4449-9425-A441C5C3B1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7383-7EAB-42E7-88EF-735B0BF25D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8007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7DCBC3-F1BC-4061-B3E7-DF9D378DDA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C3C234-EFA1-4FE2-BD89-473BF57DF2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AD96F0-B92E-4AF7-B491-DB93FD3F7C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6726CFE-0624-4074-94BE-735001056C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596C8D-A3F4-4BB8-B16A-B9AC387DCF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4FA489-3CDD-4D51-BF63-C7532DB94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897A-AA05-45A5-BFE6-B4267FF3A60B}" type="datetimeFigureOut">
              <a:rPr lang="en-US" smtClean="0"/>
              <a:t>12/8/2019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FAAAC1-92EC-4B41-8CF0-1CE3F4383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8762B9-5B73-4B16-83F5-FF91CDA69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7383-7EAB-42E7-88EF-735B0BF25D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6959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E5C84D-8C88-433B-929C-B55DE2476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6F619B-C3FE-4526-99B4-C0DF07128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897A-AA05-45A5-BFE6-B4267FF3A60B}" type="datetimeFigureOut">
              <a:rPr lang="en-US" smtClean="0"/>
              <a:t>12/8/2019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0B66AB9-92C2-4990-9729-1D25B889F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A6CF69-F4B8-4809-9374-AD568427C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7383-7EAB-42E7-88EF-735B0BF25D7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 3488">
            <a:extLst>
              <a:ext uri="{FF2B5EF4-FFF2-40B4-BE49-F238E27FC236}">
                <a16:creationId xmlns:a16="http://schemas.microsoft.com/office/drawing/2014/main" id="{39F3865A-148A-44A1-9C64-47FA5F1066D0}"/>
              </a:ext>
            </a:extLst>
          </p:cNvPr>
          <p:cNvSpPr>
            <a:spLocks/>
          </p:cNvSpPr>
          <p:nvPr userDrawn="1"/>
        </p:nvSpPr>
        <p:spPr bwMode="auto">
          <a:xfrm>
            <a:off x="708820" y="1671639"/>
            <a:ext cx="8812024" cy="396875"/>
          </a:xfrm>
          <a:custGeom>
            <a:avLst/>
            <a:gdLst>
              <a:gd name="T0" fmla="*/ 2471 w 9712"/>
              <a:gd name="T1" fmla="*/ 628 h 692"/>
              <a:gd name="T2" fmla="*/ 2691 w 9712"/>
              <a:gd name="T3" fmla="*/ 612 h 692"/>
              <a:gd name="T4" fmla="*/ 2911 w 9712"/>
              <a:gd name="T5" fmla="*/ 666 h 692"/>
              <a:gd name="T6" fmla="*/ 3274 w 9712"/>
              <a:gd name="T7" fmla="*/ 567 h 692"/>
              <a:gd name="T8" fmla="*/ 3863 w 9712"/>
              <a:gd name="T9" fmla="*/ 628 h 692"/>
              <a:gd name="T10" fmla="*/ 4098 w 9712"/>
              <a:gd name="T11" fmla="*/ 572 h 692"/>
              <a:gd name="T12" fmla="*/ 4300 w 9712"/>
              <a:gd name="T13" fmla="*/ 597 h 692"/>
              <a:gd name="T14" fmla="*/ 4500 w 9712"/>
              <a:gd name="T15" fmla="*/ 571 h 692"/>
              <a:gd name="T16" fmla="*/ 4866 w 9712"/>
              <a:gd name="T17" fmla="*/ 637 h 692"/>
              <a:gd name="T18" fmla="*/ 5147 w 9712"/>
              <a:gd name="T19" fmla="*/ 610 h 692"/>
              <a:gd name="T20" fmla="*/ 5264 w 9712"/>
              <a:gd name="T21" fmla="*/ 526 h 692"/>
              <a:gd name="T22" fmla="*/ 5526 w 9712"/>
              <a:gd name="T23" fmla="*/ 561 h 692"/>
              <a:gd name="T24" fmla="*/ 5963 w 9712"/>
              <a:gd name="T25" fmla="*/ 327 h 692"/>
              <a:gd name="T26" fmla="*/ 6082 w 9712"/>
              <a:gd name="T27" fmla="*/ 523 h 692"/>
              <a:gd name="T28" fmla="*/ 6400 w 9712"/>
              <a:gd name="T29" fmla="*/ 340 h 692"/>
              <a:gd name="T30" fmla="*/ 6723 w 9712"/>
              <a:gd name="T31" fmla="*/ 476 h 692"/>
              <a:gd name="T32" fmla="*/ 7043 w 9712"/>
              <a:gd name="T33" fmla="*/ 543 h 692"/>
              <a:gd name="T34" fmla="*/ 7481 w 9712"/>
              <a:gd name="T35" fmla="*/ 442 h 692"/>
              <a:gd name="T36" fmla="*/ 7913 w 9712"/>
              <a:gd name="T37" fmla="*/ 350 h 692"/>
              <a:gd name="T38" fmla="*/ 8470 w 9712"/>
              <a:gd name="T39" fmla="*/ 259 h 692"/>
              <a:gd name="T40" fmla="*/ 8882 w 9712"/>
              <a:gd name="T41" fmla="*/ 384 h 692"/>
              <a:gd name="T42" fmla="*/ 9100 w 9712"/>
              <a:gd name="T43" fmla="*/ 313 h 692"/>
              <a:gd name="T44" fmla="*/ 9223 w 9712"/>
              <a:gd name="T45" fmla="*/ 334 h 692"/>
              <a:gd name="T46" fmla="*/ 9481 w 9712"/>
              <a:gd name="T47" fmla="*/ 185 h 692"/>
              <a:gd name="T48" fmla="*/ 9712 w 9712"/>
              <a:gd name="T49" fmla="*/ 182 h 692"/>
              <a:gd name="T50" fmla="*/ 9516 w 9712"/>
              <a:gd name="T51" fmla="*/ 217 h 692"/>
              <a:gd name="T52" fmla="*/ 8856 w 9712"/>
              <a:gd name="T53" fmla="*/ 125 h 692"/>
              <a:gd name="T54" fmla="*/ 8184 w 9712"/>
              <a:gd name="T55" fmla="*/ 180 h 692"/>
              <a:gd name="T56" fmla="*/ 8143 w 9712"/>
              <a:gd name="T57" fmla="*/ 87 h 692"/>
              <a:gd name="T58" fmla="*/ 7490 w 9712"/>
              <a:gd name="T59" fmla="*/ 113 h 692"/>
              <a:gd name="T60" fmla="*/ 6996 w 9712"/>
              <a:gd name="T61" fmla="*/ 104 h 692"/>
              <a:gd name="T62" fmla="*/ 6604 w 9712"/>
              <a:gd name="T63" fmla="*/ 120 h 692"/>
              <a:gd name="T64" fmla="*/ 6450 w 9712"/>
              <a:gd name="T65" fmla="*/ 105 h 692"/>
              <a:gd name="T66" fmla="*/ 6233 w 9712"/>
              <a:gd name="T67" fmla="*/ 189 h 692"/>
              <a:gd name="T68" fmla="*/ 6070 w 9712"/>
              <a:gd name="T69" fmla="*/ 87 h 692"/>
              <a:gd name="T70" fmla="*/ 5166 w 9712"/>
              <a:gd name="T71" fmla="*/ 122 h 692"/>
              <a:gd name="T72" fmla="*/ 4845 w 9712"/>
              <a:gd name="T73" fmla="*/ 113 h 692"/>
              <a:gd name="T74" fmla="*/ 4355 w 9712"/>
              <a:gd name="T75" fmla="*/ 153 h 692"/>
              <a:gd name="T76" fmla="*/ 3742 w 9712"/>
              <a:gd name="T77" fmla="*/ 160 h 692"/>
              <a:gd name="T78" fmla="*/ 3252 w 9712"/>
              <a:gd name="T79" fmla="*/ 87 h 692"/>
              <a:gd name="T80" fmla="*/ 2464 w 9712"/>
              <a:gd name="T81" fmla="*/ 138 h 692"/>
              <a:gd name="T82" fmla="*/ 2197 w 9712"/>
              <a:gd name="T83" fmla="*/ 87 h 692"/>
              <a:gd name="T84" fmla="*/ 1902 w 9712"/>
              <a:gd name="T85" fmla="*/ 135 h 692"/>
              <a:gd name="T86" fmla="*/ 1817 w 9712"/>
              <a:gd name="T87" fmla="*/ 126 h 692"/>
              <a:gd name="T88" fmla="*/ 1419 w 9712"/>
              <a:gd name="T89" fmla="*/ 124 h 692"/>
              <a:gd name="T90" fmla="*/ 1010 w 9712"/>
              <a:gd name="T91" fmla="*/ 80 h 692"/>
              <a:gd name="T92" fmla="*/ 601 w 9712"/>
              <a:gd name="T93" fmla="*/ 137 h 692"/>
              <a:gd name="T94" fmla="*/ 170 w 9712"/>
              <a:gd name="T95" fmla="*/ 129 h 692"/>
              <a:gd name="T96" fmla="*/ 171 w 9712"/>
              <a:gd name="T97" fmla="*/ 456 h 692"/>
              <a:gd name="T98" fmla="*/ 401 w 9712"/>
              <a:gd name="T99" fmla="*/ 495 h 692"/>
              <a:gd name="T100" fmla="*/ 585 w 9712"/>
              <a:gd name="T101" fmla="*/ 606 h 692"/>
              <a:gd name="T102" fmla="*/ 676 w 9712"/>
              <a:gd name="T103" fmla="*/ 463 h 692"/>
              <a:gd name="T104" fmla="*/ 997 w 9712"/>
              <a:gd name="T105" fmla="*/ 416 h 692"/>
              <a:gd name="T106" fmla="*/ 1185 w 9712"/>
              <a:gd name="T107" fmla="*/ 463 h 692"/>
              <a:gd name="T108" fmla="*/ 1575 w 9712"/>
              <a:gd name="T109" fmla="*/ 423 h 692"/>
              <a:gd name="T110" fmla="*/ 1655 w 9712"/>
              <a:gd name="T111" fmla="*/ 540 h 692"/>
              <a:gd name="T112" fmla="*/ 1812 w 9712"/>
              <a:gd name="T113" fmla="*/ 435 h 692"/>
              <a:gd name="T114" fmla="*/ 1875 w 9712"/>
              <a:gd name="T115" fmla="*/ 537 h 692"/>
              <a:gd name="T116" fmla="*/ 1983 w 9712"/>
              <a:gd name="T117" fmla="*/ 633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9712" h="692">
                <a:moveTo>
                  <a:pt x="2173" y="582"/>
                </a:moveTo>
                <a:cubicBezTo>
                  <a:pt x="2186" y="605"/>
                  <a:pt x="2172" y="626"/>
                  <a:pt x="2159" y="648"/>
                </a:cubicBezTo>
                <a:cubicBezTo>
                  <a:pt x="2230" y="679"/>
                  <a:pt x="2254" y="599"/>
                  <a:pt x="2328" y="654"/>
                </a:cubicBezTo>
                <a:lnTo>
                  <a:pt x="2293" y="623"/>
                </a:lnTo>
                <a:cubicBezTo>
                  <a:pt x="2341" y="576"/>
                  <a:pt x="2429" y="566"/>
                  <a:pt x="2471" y="628"/>
                </a:cubicBezTo>
                <a:lnTo>
                  <a:pt x="2458" y="649"/>
                </a:lnTo>
                <a:cubicBezTo>
                  <a:pt x="2504" y="597"/>
                  <a:pt x="2575" y="692"/>
                  <a:pt x="2595" y="649"/>
                </a:cubicBezTo>
                <a:cubicBezTo>
                  <a:pt x="2576" y="621"/>
                  <a:pt x="2595" y="605"/>
                  <a:pt x="2566" y="579"/>
                </a:cubicBezTo>
                <a:lnTo>
                  <a:pt x="2682" y="526"/>
                </a:lnTo>
                <a:lnTo>
                  <a:pt x="2691" y="612"/>
                </a:lnTo>
                <a:lnTo>
                  <a:pt x="2751" y="583"/>
                </a:lnTo>
                <a:cubicBezTo>
                  <a:pt x="2736" y="549"/>
                  <a:pt x="2833" y="611"/>
                  <a:pt x="2834" y="529"/>
                </a:cubicBezTo>
                <a:cubicBezTo>
                  <a:pt x="2869" y="560"/>
                  <a:pt x="2820" y="595"/>
                  <a:pt x="2808" y="628"/>
                </a:cubicBezTo>
                <a:cubicBezTo>
                  <a:pt x="2842" y="603"/>
                  <a:pt x="2846" y="640"/>
                  <a:pt x="2877" y="590"/>
                </a:cubicBezTo>
                <a:lnTo>
                  <a:pt x="2911" y="666"/>
                </a:lnTo>
                <a:lnTo>
                  <a:pt x="3000" y="611"/>
                </a:lnTo>
                <a:cubicBezTo>
                  <a:pt x="2996" y="619"/>
                  <a:pt x="3001" y="624"/>
                  <a:pt x="2997" y="631"/>
                </a:cubicBezTo>
                <a:cubicBezTo>
                  <a:pt x="3038" y="567"/>
                  <a:pt x="3100" y="669"/>
                  <a:pt x="3152" y="558"/>
                </a:cubicBezTo>
                <a:cubicBezTo>
                  <a:pt x="3150" y="562"/>
                  <a:pt x="3150" y="566"/>
                  <a:pt x="3150" y="571"/>
                </a:cubicBezTo>
                <a:cubicBezTo>
                  <a:pt x="3178" y="511"/>
                  <a:pt x="3248" y="554"/>
                  <a:pt x="3274" y="567"/>
                </a:cubicBezTo>
                <a:cubicBezTo>
                  <a:pt x="3320" y="552"/>
                  <a:pt x="3293" y="494"/>
                  <a:pt x="3295" y="463"/>
                </a:cubicBezTo>
                <a:cubicBezTo>
                  <a:pt x="3428" y="482"/>
                  <a:pt x="3385" y="477"/>
                  <a:pt x="3497" y="387"/>
                </a:cubicBezTo>
                <a:cubicBezTo>
                  <a:pt x="3564" y="482"/>
                  <a:pt x="3418" y="540"/>
                  <a:pt x="3503" y="606"/>
                </a:cubicBezTo>
                <a:cubicBezTo>
                  <a:pt x="3515" y="560"/>
                  <a:pt x="3574" y="524"/>
                  <a:pt x="3640" y="506"/>
                </a:cubicBezTo>
                <a:cubicBezTo>
                  <a:pt x="3701" y="538"/>
                  <a:pt x="3804" y="563"/>
                  <a:pt x="3863" y="628"/>
                </a:cubicBezTo>
                <a:lnTo>
                  <a:pt x="3856" y="566"/>
                </a:lnTo>
                <a:lnTo>
                  <a:pt x="3942" y="532"/>
                </a:lnTo>
                <a:lnTo>
                  <a:pt x="3893" y="622"/>
                </a:lnTo>
                <a:cubicBezTo>
                  <a:pt x="3907" y="601"/>
                  <a:pt x="3950" y="561"/>
                  <a:pt x="3979" y="531"/>
                </a:cubicBezTo>
                <a:cubicBezTo>
                  <a:pt x="4068" y="477"/>
                  <a:pt x="4029" y="666"/>
                  <a:pt x="4098" y="572"/>
                </a:cubicBezTo>
                <a:cubicBezTo>
                  <a:pt x="4101" y="579"/>
                  <a:pt x="4103" y="585"/>
                  <a:pt x="4105" y="591"/>
                </a:cubicBezTo>
                <a:cubicBezTo>
                  <a:pt x="4127" y="544"/>
                  <a:pt x="4186" y="561"/>
                  <a:pt x="4253" y="543"/>
                </a:cubicBezTo>
                <a:lnTo>
                  <a:pt x="4229" y="623"/>
                </a:lnTo>
                <a:lnTo>
                  <a:pt x="4186" y="606"/>
                </a:lnTo>
                <a:cubicBezTo>
                  <a:pt x="4209" y="683"/>
                  <a:pt x="4258" y="593"/>
                  <a:pt x="4300" y="597"/>
                </a:cubicBezTo>
                <a:cubicBezTo>
                  <a:pt x="4345" y="570"/>
                  <a:pt x="4323" y="505"/>
                  <a:pt x="4346" y="482"/>
                </a:cubicBezTo>
                <a:cubicBezTo>
                  <a:pt x="4363" y="485"/>
                  <a:pt x="4386" y="462"/>
                  <a:pt x="4399" y="484"/>
                </a:cubicBezTo>
                <a:cubicBezTo>
                  <a:pt x="4438" y="509"/>
                  <a:pt x="4403" y="578"/>
                  <a:pt x="4391" y="612"/>
                </a:cubicBezTo>
                <a:cubicBezTo>
                  <a:pt x="4425" y="530"/>
                  <a:pt x="4436" y="541"/>
                  <a:pt x="4512" y="508"/>
                </a:cubicBezTo>
                <a:cubicBezTo>
                  <a:pt x="4516" y="546"/>
                  <a:pt x="4510" y="563"/>
                  <a:pt x="4500" y="571"/>
                </a:cubicBezTo>
                <a:cubicBezTo>
                  <a:pt x="4516" y="561"/>
                  <a:pt x="4530" y="544"/>
                  <a:pt x="4538" y="509"/>
                </a:cubicBezTo>
                <a:lnTo>
                  <a:pt x="4564" y="555"/>
                </a:lnTo>
                <a:cubicBezTo>
                  <a:pt x="4649" y="621"/>
                  <a:pt x="4649" y="407"/>
                  <a:pt x="4751" y="432"/>
                </a:cubicBezTo>
                <a:cubicBezTo>
                  <a:pt x="4724" y="475"/>
                  <a:pt x="4839" y="422"/>
                  <a:pt x="4870" y="473"/>
                </a:cubicBezTo>
                <a:cubicBezTo>
                  <a:pt x="4835" y="486"/>
                  <a:pt x="4887" y="589"/>
                  <a:pt x="4866" y="637"/>
                </a:cubicBezTo>
                <a:cubicBezTo>
                  <a:pt x="4948" y="666"/>
                  <a:pt x="4899" y="543"/>
                  <a:pt x="4965" y="525"/>
                </a:cubicBezTo>
                <a:lnTo>
                  <a:pt x="4938" y="624"/>
                </a:lnTo>
                <a:cubicBezTo>
                  <a:pt x="5002" y="581"/>
                  <a:pt x="4954" y="571"/>
                  <a:pt x="5019" y="540"/>
                </a:cubicBezTo>
                <a:cubicBezTo>
                  <a:pt x="5001" y="568"/>
                  <a:pt x="5048" y="566"/>
                  <a:pt x="5009" y="598"/>
                </a:cubicBezTo>
                <a:cubicBezTo>
                  <a:pt x="5094" y="608"/>
                  <a:pt x="5072" y="599"/>
                  <a:pt x="5147" y="610"/>
                </a:cubicBezTo>
                <a:lnTo>
                  <a:pt x="5153" y="515"/>
                </a:lnTo>
                <a:cubicBezTo>
                  <a:pt x="5178" y="504"/>
                  <a:pt x="5187" y="546"/>
                  <a:pt x="5194" y="564"/>
                </a:cubicBezTo>
                <a:cubicBezTo>
                  <a:pt x="5184" y="566"/>
                  <a:pt x="5168" y="562"/>
                  <a:pt x="5169" y="575"/>
                </a:cubicBezTo>
                <a:cubicBezTo>
                  <a:pt x="5199" y="657"/>
                  <a:pt x="5217" y="528"/>
                  <a:pt x="5251" y="604"/>
                </a:cubicBezTo>
                <a:cubicBezTo>
                  <a:pt x="5243" y="574"/>
                  <a:pt x="5233" y="531"/>
                  <a:pt x="5264" y="526"/>
                </a:cubicBezTo>
                <a:cubicBezTo>
                  <a:pt x="5254" y="584"/>
                  <a:pt x="5312" y="580"/>
                  <a:pt x="5314" y="605"/>
                </a:cubicBezTo>
                <a:cubicBezTo>
                  <a:pt x="5294" y="564"/>
                  <a:pt x="5380" y="586"/>
                  <a:pt x="5385" y="522"/>
                </a:cubicBezTo>
                <a:cubicBezTo>
                  <a:pt x="5420" y="566"/>
                  <a:pt x="5373" y="568"/>
                  <a:pt x="5371" y="600"/>
                </a:cubicBezTo>
                <a:cubicBezTo>
                  <a:pt x="5401" y="526"/>
                  <a:pt x="5496" y="590"/>
                  <a:pt x="5524" y="547"/>
                </a:cubicBezTo>
                <a:cubicBezTo>
                  <a:pt x="5524" y="553"/>
                  <a:pt x="5526" y="557"/>
                  <a:pt x="5526" y="561"/>
                </a:cubicBezTo>
                <a:cubicBezTo>
                  <a:pt x="5563" y="515"/>
                  <a:pt x="5626" y="504"/>
                  <a:pt x="5701" y="438"/>
                </a:cubicBezTo>
                <a:lnTo>
                  <a:pt x="5676" y="494"/>
                </a:lnTo>
                <a:cubicBezTo>
                  <a:pt x="5752" y="517"/>
                  <a:pt x="5722" y="378"/>
                  <a:pt x="5785" y="379"/>
                </a:cubicBezTo>
                <a:cubicBezTo>
                  <a:pt x="5772" y="457"/>
                  <a:pt x="5889" y="372"/>
                  <a:pt x="5861" y="459"/>
                </a:cubicBezTo>
                <a:cubicBezTo>
                  <a:pt x="5899" y="415"/>
                  <a:pt x="5939" y="395"/>
                  <a:pt x="5963" y="327"/>
                </a:cubicBezTo>
                <a:cubicBezTo>
                  <a:pt x="5999" y="371"/>
                  <a:pt x="5895" y="434"/>
                  <a:pt x="5945" y="456"/>
                </a:cubicBezTo>
                <a:lnTo>
                  <a:pt x="5998" y="415"/>
                </a:lnTo>
                <a:lnTo>
                  <a:pt x="6008" y="457"/>
                </a:lnTo>
                <a:cubicBezTo>
                  <a:pt x="6010" y="425"/>
                  <a:pt x="6057" y="423"/>
                  <a:pt x="6054" y="398"/>
                </a:cubicBezTo>
                <a:cubicBezTo>
                  <a:pt x="6063" y="449"/>
                  <a:pt x="6084" y="484"/>
                  <a:pt x="6082" y="523"/>
                </a:cubicBezTo>
                <a:cubicBezTo>
                  <a:pt x="6116" y="507"/>
                  <a:pt x="6163" y="556"/>
                  <a:pt x="6192" y="511"/>
                </a:cubicBezTo>
                <a:lnTo>
                  <a:pt x="6194" y="536"/>
                </a:lnTo>
                <a:cubicBezTo>
                  <a:pt x="6227" y="442"/>
                  <a:pt x="6297" y="517"/>
                  <a:pt x="6314" y="420"/>
                </a:cubicBezTo>
                <a:lnTo>
                  <a:pt x="6335" y="472"/>
                </a:lnTo>
                <a:cubicBezTo>
                  <a:pt x="6386" y="463"/>
                  <a:pt x="6376" y="364"/>
                  <a:pt x="6400" y="340"/>
                </a:cubicBezTo>
                <a:cubicBezTo>
                  <a:pt x="6421" y="337"/>
                  <a:pt x="6446" y="326"/>
                  <a:pt x="6468" y="334"/>
                </a:cubicBezTo>
                <a:cubicBezTo>
                  <a:pt x="6401" y="397"/>
                  <a:pt x="6502" y="410"/>
                  <a:pt x="6516" y="445"/>
                </a:cubicBezTo>
                <a:cubicBezTo>
                  <a:pt x="6542" y="446"/>
                  <a:pt x="6620" y="438"/>
                  <a:pt x="6641" y="390"/>
                </a:cubicBezTo>
                <a:cubicBezTo>
                  <a:pt x="6610" y="440"/>
                  <a:pt x="6629" y="481"/>
                  <a:pt x="6572" y="485"/>
                </a:cubicBezTo>
                <a:cubicBezTo>
                  <a:pt x="6603" y="580"/>
                  <a:pt x="6659" y="462"/>
                  <a:pt x="6723" y="476"/>
                </a:cubicBezTo>
                <a:lnTo>
                  <a:pt x="6723" y="520"/>
                </a:lnTo>
                <a:cubicBezTo>
                  <a:pt x="6814" y="490"/>
                  <a:pt x="6817" y="414"/>
                  <a:pt x="6856" y="338"/>
                </a:cubicBezTo>
                <a:cubicBezTo>
                  <a:pt x="6867" y="392"/>
                  <a:pt x="6858" y="407"/>
                  <a:pt x="6832" y="462"/>
                </a:cubicBezTo>
                <a:cubicBezTo>
                  <a:pt x="6893" y="495"/>
                  <a:pt x="6989" y="458"/>
                  <a:pt x="7058" y="464"/>
                </a:cubicBezTo>
                <a:cubicBezTo>
                  <a:pt x="7080" y="503"/>
                  <a:pt x="7066" y="526"/>
                  <a:pt x="7043" y="543"/>
                </a:cubicBezTo>
                <a:cubicBezTo>
                  <a:pt x="7114" y="500"/>
                  <a:pt x="7202" y="552"/>
                  <a:pt x="7246" y="454"/>
                </a:cubicBezTo>
                <a:cubicBezTo>
                  <a:pt x="7229" y="493"/>
                  <a:pt x="7275" y="480"/>
                  <a:pt x="7301" y="498"/>
                </a:cubicBezTo>
                <a:cubicBezTo>
                  <a:pt x="7301" y="478"/>
                  <a:pt x="7306" y="453"/>
                  <a:pt x="7309" y="455"/>
                </a:cubicBezTo>
                <a:cubicBezTo>
                  <a:pt x="7353" y="416"/>
                  <a:pt x="7449" y="379"/>
                  <a:pt x="7499" y="414"/>
                </a:cubicBezTo>
                <a:lnTo>
                  <a:pt x="7481" y="442"/>
                </a:lnTo>
                <a:cubicBezTo>
                  <a:pt x="7598" y="458"/>
                  <a:pt x="7650" y="292"/>
                  <a:pt x="7778" y="362"/>
                </a:cubicBezTo>
                <a:cubicBezTo>
                  <a:pt x="7801" y="383"/>
                  <a:pt x="7754" y="442"/>
                  <a:pt x="7801" y="440"/>
                </a:cubicBezTo>
                <a:cubicBezTo>
                  <a:pt x="7824" y="404"/>
                  <a:pt x="7816" y="330"/>
                  <a:pt x="7876" y="350"/>
                </a:cubicBezTo>
                <a:lnTo>
                  <a:pt x="7872" y="414"/>
                </a:lnTo>
                <a:lnTo>
                  <a:pt x="7913" y="350"/>
                </a:lnTo>
                <a:cubicBezTo>
                  <a:pt x="7892" y="297"/>
                  <a:pt x="7825" y="316"/>
                  <a:pt x="7872" y="257"/>
                </a:cubicBezTo>
                <a:cubicBezTo>
                  <a:pt x="7925" y="316"/>
                  <a:pt x="7918" y="198"/>
                  <a:pt x="7983" y="268"/>
                </a:cubicBezTo>
                <a:cubicBezTo>
                  <a:pt x="7968" y="274"/>
                  <a:pt x="7949" y="323"/>
                  <a:pt x="7938" y="348"/>
                </a:cubicBezTo>
                <a:cubicBezTo>
                  <a:pt x="8074" y="424"/>
                  <a:pt x="8128" y="286"/>
                  <a:pt x="8266" y="366"/>
                </a:cubicBezTo>
                <a:cubicBezTo>
                  <a:pt x="8334" y="316"/>
                  <a:pt x="8423" y="306"/>
                  <a:pt x="8470" y="259"/>
                </a:cubicBezTo>
                <a:cubicBezTo>
                  <a:pt x="8466" y="323"/>
                  <a:pt x="8467" y="379"/>
                  <a:pt x="8435" y="429"/>
                </a:cubicBezTo>
                <a:cubicBezTo>
                  <a:pt x="8494" y="437"/>
                  <a:pt x="8521" y="294"/>
                  <a:pt x="8562" y="387"/>
                </a:cubicBezTo>
                <a:cubicBezTo>
                  <a:pt x="8590" y="300"/>
                  <a:pt x="8724" y="332"/>
                  <a:pt x="8738" y="210"/>
                </a:cubicBezTo>
                <a:cubicBezTo>
                  <a:pt x="8741" y="234"/>
                  <a:pt x="8801" y="210"/>
                  <a:pt x="8740" y="279"/>
                </a:cubicBezTo>
                <a:cubicBezTo>
                  <a:pt x="8820" y="238"/>
                  <a:pt x="8845" y="385"/>
                  <a:pt x="8882" y="384"/>
                </a:cubicBezTo>
                <a:cubicBezTo>
                  <a:pt x="8902" y="381"/>
                  <a:pt x="8858" y="307"/>
                  <a:pt x="8905" y="305"/>
                </a:cubicBezTo>
                <a:cubicBezTo>
                  <a:pt x="8911" y="310"/>
                  <a:pt x="8912" y="322"/>
                  <a:pt x="8918" y="327"/>
                </a:cubicBezTo>
                <a:lnTo>
                  <a:pt x="8936" y="299"/>
                </a:lnTo>
                <a:cubicBezTo>
                  <a:pt x="8955" y="327"/>
                  <a:pt x="8916" y="359"/>
                  <a:pt x="8914" y="391"/>
                </a:cubicBezTo>
                <a:cubicBezTo>
                  <a:pt x="8980" y="417"/>
                  <a:pt x="9022" y="320"/>
                  <a:pt x="9100" y="313"/>
                </a:cubicBezTo>
                <a:lnTo>
                  <a:pt x="9087" y="334"/>
                </a:lnTo>
                <a:lnTo>
                  <a:pt x="9166" y="338"/>
                </a:lnTo>
                <a:lnTo>
                  <a:pt x="9161" y="345"/>
                </a:lnTo>
                <a:lnTo>
                  <a:pt x="9225" y="302"/>
                </a:lnTo>
                <a:lnTo>
                  <a:pt x="9223" y="334"/>
                </a:lnTo>
                <a:cubicBezTo>
                  <a:pt x="9238" y="325"/>
                  <a:pt x="9241" y="305"/>
                  <a:pt x="9262" y="301"/>
                </a:cubicBezTo>
                <a:lnTo>
                  <a:pt x="9255" y="340"/>
                </a:lnTo>
                <a:cubicBezTo>
                  <a:pt x="9276" y="280"/>
                  <a:pt x="9351" y="247"/>
                  <a:pt x="9388" y="247"/>
                </a:cubicBezTo>
                <a:lnTo>
                  <a:pt x="9395" y="264"/>
                </a:lnTo>
                <a:lnTo>
                  <a:pt x="9481" y="185"/>
                </a:lnTo>
                <a:cubicBezTo>
                  <a:pt x="9527" y="227"/>
                  <a:pt x="9422" y="278"/>
                  <a:pt x="9514" y="249"/>
                </a:cubicBezTo>
                <a:lnTo>
                  <a:pt x="9490" y="328"/>
                </a:lnTo>
                <a:cubicBezTo>
                  <a:pt x="9555" y="297"/>
                  <a:pt x="9565" y="340"/>
                  <a:pt x="9610" y="313"/>
                </a:cubicBezTo>
                <a:cubicBezTo>
                  <a:pt x="9590" y="272"/>
                  <a:pt x="9559" y="278"/>
                  <a:pt x="9582" y="242"/>
                </a:cubicBezTo>
                <a:cubicBezTo>
                  <a:pt x="9633" y="334"/>
                  <a:pt x="9663" y="219"/>
                  <a:pt x="9712" y="182"/>
                </a:cubicBezTo>
                <a:cubicBezTo>
                  <a:pt x="9687" y="184"/>
                  <a:pt x="9670" y="183"/>
                  <a:pt x="9653" y="229"/>
                </a:cubicBezTo>
                <a:cubicBezTo>
                  <a:pt x="9627" y="228"/>
                  <a:pt x="9644" y="187"/>
                  <a:pt x="9628" y="183"/>
                </a:cubicBezTo>
                <a:lnTo>
                  <a:pt x="9590" y="228"/>
                </a:lnTo>
                <a:lnTo>
                  <a:pt x="9580" y="173"/>
                </a:lnTo>
                <a:lnTo>
                  <a:pt x="9516" y="217"/>
                </a:lnTo>
                <a:cubicBezTo>
                  <a:pt x="9520" y="153"/>
                  <a:pt x="9457" y="209"/>
                  <a:pt x="9482" y="141"/>
                </a:cubicBezTo>
                <a:cubicBezTo>
                  <a:pt x="9437" y="168"/>
                  <a:pt x="9412" y="123"/>
                  <a:pt x="9371" y="187"/>
                </a:cubicBezTo>
                <a:cubicBezTo>
                  <a:pt x="9341" y="148"/>
                  <a:pt x="9419" y="140"/>
                  <a:pt x="9387" y="134"/>
                </a:cubicBezTo>
                <a:cubicBezTo>
                  <a:pt x="9208" y="185"/>
                  <a:pt x="9024" y="176"/>
                  <a:pt x="8838" y="153"/>
                </a:cubicBezTo>
                <a:lnTo>
                  <a:pt x="8856" y="125"/>
                </a:lnTo>
                <a:cubicBezTo>
                  <a:pt x="8838" y="153"/>
                  <a:pt x="8814" y="177"/>
                  <a:pt x="8800" y="198"/>
                </a:cubicBezTo>
                <a:cubicBezTo>
                  <a:pt x="8769" y="147"/>
                  <a:pt x="8647" y="82"/>
                  <a:pt x="8604" y="178"/>
                </a:cubicBezTo>
                <a:cubicBezTo>
                  <a:pt x="8598" y="173"/>
                  <a:pt x="8607" y="158"/>
                  <a:pt x="8612" y="151"/>
                </a:cubicBezTo>
                <a:cubicBezTo>
                  <a:pt x="8550" y="163"/>
                  <a:pt x="8438" y="95"/>
                  <a:pt x="8350" y="105"/>
                </a:cubicBezTo>
                <a:cubicBezTo>
                  <a:pt x="8313" y="207"/>
                  <a:pt x="8218" y="42"/>
                  <a:pt x="8184" y="180"/>
                </a:cubicBezTo>
                <a:lnTo>
                  <a:pt x="8202" y="152"/>
                </a:lnTo>
                <a:cubicBezTo>
                  <a:pt x="8232" y="190"/>
                  <a:pt x="8160" y="247"/>
                  <a:pt x="8147" y="281"/>
                </a:cubicBezTo>
                <a:cubicBezTo>
                  <a:pt x="8123" y="191"/>
                  <a:pt x="8146" y="212"/>
                  <a:pt x="8116" y="130"/>
                </a:cubicBezTo>
                <a:lnTo>
                  <a:pt x="8151" y="161"/>
                </a:lnTo>
                <a:lnTo>
                  <a:pt x="8143" y="87"/>
                </a:lnTo>
                <a:cubicBezTo>
                  <a:pt x="8031" y="278"/>
                  <a:pt x="7935" y="0"/>
                  <a:pt x="7865" y="138"/>
                </a:cubicBezTo>
                <a:cubicBezTo>
                  <a:pt x="7870" y="131"/>
                  <a:pt x="7868" y="119"/>
                  <a:pt x="7873" y="112"/>
                </a:cubicBezTo>
                <a:cubicBezTo>
                  <a:pt x="7827" y="70"/>
                  <a:pt x="7794" y="164"/>
                  <a:pt x="7760" y="189"/>
                </a:cubicBezTo>
                <a:cubicBezTo>
                  <a:pt x="7756" y="152"/>
                  <a:pt x="7780" y="129"/>
                  <a:pt x="7798" y="100"/>
                </a:cubicBezTo>
                <a:cubicBezTo>
                  <a:pt x="7717" y="72"/>
                  <a:pt x="7580" y="172"/>
                  <a:pt x="7490" y="113"/>
                </a:cubicBezTo>
                <a:cubicBezTo>
                  <a:pt x="7458" y="164"/>
                  <a:pt x="7502" y="180"/>
                  <a:pt x="7469" y="218"/>
                </a:cubicBezTo>
                <a:cubicBezTo>
                  <a:pt x="7441" y="204"/>
                  <a:pt x="7422" y="164"/>
                  <a:pt x="7456" y="139"/>
                </a:cubicBezTo>
                <a:cubicBezTo>
                  <a:pt x="7378" y="46"/>
                  <a:pt x="7200" y="199"/>
                  <a:pt x="7081" y="114"/>
                </a:cubicBezTo>
                <a:cubicBezTo>
                  <a:pt x="7018" y="169"/>
                  <a:pt x="7057" y="194"/>
                  <a:pt x="6961" y="230"/>
                </a:cubicBezTo>
                <a:cubicBezTo>
                  <a:pt x="6984" y="195"/>
                  <a:pt x="6938" y="109"/>
                  <a:pt x="6996" y="104"/>
                </a:cubicBezTo>
                <a:lnTo>
                  <a:pt x="7002" y="65"/>
                </a:lnTo>
                <a:cubicBezTo>
                  <a:pt x="6907" y="58"/>
                  <a:pt x="6780" y="44"/>
                  <a:pt x="6728" y="154"/>
                </a:cubicBezTo>
                <a:cubicBezTo>
                  <a:pt x="6725" y="73"/>
                  <a:pt x="6710" y="138"/>
                  <a:pt x="6674" y="95"/>
                </a:cubicBezTo>
                <a:cubicBezTo>
                  <a:pt x="6660" y="104"/>
                  <a:pt x="6676" y="107"/>
                  <a:pt x="6682" y="112"/>
                </a:cubicBezTo>
                <a:cubicBezTo>
                  <a:pt x="6647" y="182"/>
                  <a:pt x="6629" y="110"/>
                  <a:pt x="6604" y="120"/>
                </a:cubicBezTo>
                <a:lnTo>
                  <a:pt x="6613" y="106"/>
                </a:lnTo>
                <a:lnTo>
                  <a:pt x="6544" y="157"/>
                </a:lnTo>
                <a:cubicBezTo>
                  <a:pt x="6533" y="146"/>
                  <a:pt x="6516" y="130"/>
                  <a:pt x="6513" y="106"/>
                </a:cubicBezTo>
                <a:lnTo>
                  <a:pt x="6514" y="162"/>
                </a:lnTo>
                <a:cubicBezTo>
                  <a:pt x="6477" y="163"/>
                  <a:pt x="6496" y="90"/>
                  <a:pt x="6450" y="105"/>
                </a:cubicBezTo>
                <a:lnTo>
                  <a:pt x="6460" y="147"/>
                </a:lnTo>
                <a:cubicBezTo>
                  <a:pt x="6430" y="121"/>
                  <a:pt x="6384" y="180"/>
                  <a:pt x="6378" y="118"/>
                </a:cubicBezTo>
                <a:cubicBezTo>
                  <a:pt x="6377" y="106"/>
                  <a:pt x="6382" y="111"/>
                  <a:pt x="6393" y="109"/>
                </a:cubicBezTo>
                <a:cubicBezTo>
                  <a:pt x="6347" y="23"/>
                  <a:pt x="6275" y="137"/>
                  <a:pt x="6218" y="97"/>
                </a:cubicBezTo>
                <a:lnTo>
                  <a:pt x="6233" y="189"/>
                </a:lnTo>
                <a:cubicBezTo>
                  <a:pt x="6178" y="218"/>
                  <a:pt x="6199" y="170"/>
                  <a:pt x="6201" y="138"/>
                </a:cubicBezTo>
                <a:cubicBezTo>
                  <a:pt x="6165" y="139"/>
                  <a:pt x="6157" y="109"/>
                  <a:pt x="6108" y="99"/>
                </a:cubicBezTo>
                <a:cubicBezTo>
                  <a:pt x="6084" y="122"/>
                  <a:pt x="6096" y="133"/>
                  <a:pt x="6088" y="159"/>
                </a:cubicBezTo>
                <a:lnTo>
                  <a:pt x="6039" y="137"/>
                </a:lnTo>
                <a:lnTo>
                  <a:pt x="6070" y="87"/>
                </a:lnTo>
                <a:cubicBezTo>
                  <a:pt x="5994" y="220"/>
                  <a:pt x="5880" y="72"/>
                  <a:pt x="5829" y="195"/>
                </a:cubicBezTo>
                <a:cubicBezTo>
                  <a:pt x="5800" y="168"/>
                  <a:pt x="5855" y="139"/>
                  <a:pt x="5838" y="124"/>
                </a:cubicBezTo>
                <a:cubicBezTo>
                  <a:pt x="5748" y="65"/>
                  <a:pt x="5637" y="211"/>
                  <a:pt x="5562" y="144"/>
                </a:cubicBezTo>
                <a:cubicBezTo>
                  <a:pt x="5440" y="78"/>
                  <a:pt x="5299" y="142"/>
                  <a:pt x="5163" y="98"/>
                </a:cubicBezTo>
                <a:lnTo>
                  <a:pt x="5166" y="122"/>
                </a:lnTo>
                <a:lnTo>
                  <a:pt x="5069" y="102"/>
                </a:lnTo>
                <a:cubicBezTo>
                  <a:pt x="5043" y="158"/>
                  <a:pt x="4978" y="132"/>
                  <a:pt x="4937" y="196"/>
                </a:cubicBezTo>
                <a:cubicBezTo>
                  <a:pt x="4940" y="177"/>
                  <a:pt x="4932" y="147"/>
                  <a:pt x="4941" y="133"/>
                </a:cubicBezTo>
                <a:cubicBezTo>
                  <a:pt x="4900" y="140"/>
                  <a:pt x="4855" y="167"/>
                  <a:pt x="4831" y="134"/>
                </a:cubicBezTo>
                <a:lnTo>
                  <a:pt x="4845" y="113"/>
                </a:lnTo>
                <a:cubicBezTo>
                  <a:pt x="4754" y="98"/>
                  <a:pt x="4628" y="96"/>
                  <a:pt x="4580" y="143"/>
                </a:cubicBezTo>
                <a:cubicBezTo>
                  <a:pt x="4549" y="149"/>
                  <a:pt x="4550" y="104"/>
                  <a:pt x="4542" y="74"/>
                </a:cubicBezTo>
                <a:cubicBezTo>
                  <a:pt x="4489" y="72"/>
                  <a:pt x="4455" y="97"/>
                  <a:pt x="4411" y="136"/>
                </a:cubicBezTo>
                <a:cubicBezTo>
                  <a:pt x="4400" y="126"/>
                  <a:pt x="4388" y="115"/>
                  <a:pt x="4375" y="93"/>
                </a:cubicBezTo>
                <a:lnTo>
                  <a:pt x="4355" y="153"/>
                </a:lnTo>
                <a:cubicBezTo>
                  <a:pt x="4333" y="144"/>
                  <a:pt x="4350" y="103"/>
                  <a:pt x="4333" y="88"/>
                </a:cubicBezTo>
                <a:cubicBezTo>
                  <a:pt x="4251" y="160"/>
                  <a:pt x="4155" y="96"/>
                  <a:pt x="4098" y="100"/>
                </a:cubicBezTo>
                <a:lnTo>
                  <a:pt x="4106" y="130"/>
                </a:lnTo>
                <a:cubicBezTo>
                  <a:pt x="4082" y="153"/>
                  <a:pt x="4036" y="111"/>
                  <a:pt x="4065" y="81"/>
                </a:cubicBezTo>
                <a:cubicBezTo>
                  <a:pt x="3951" y="45"/>
                  <a:pt x="3896" y="175"/>
                  <a:pt x="3742" y="160"/>
                </a:cubicBezTo>
                <a:cubicBezTo>
                  <a:pt x="3721" y="50"/>
                  <a:pt x="3603" y="191"/>
                  <a:pt x="3581" y="70"/>
                </a:cubicBezTo>
                <a:cubicBezTo>
                  <a:pt x="3516" y="101"/>
                  <a:pt x="3474" y="52"/>
                  <a:pt x="3429" y="123"/>
                </a:cubicBezTo>
                <a:cubicBezTo>
                  <a:pt x="3427" y="111"/>
                  <a:pt x="3422" y="106"/>
                  <a:pt x="3432" y="104"/>
                </a:cubicBezTo>
                <a:cubicBezTo>
                  <a:pt x="3406" y="58"/>
                  <a:pt x="3321" y="93"/>
                  <a:pt x="3255" y="124"/>
                </a:cubicBezTo>
                <a:lnTo>
                  <a:pt x="3252" y="87"/>
                </a:lnTo>
                <a:cubicBezTo>
                  <a:pt x="3228" y="167"/>
                  <a:pt x="3116" y="143"/>
                  <a:pt x="3092" y="223"/>
                </a:cubicBezTo>
                <a:cubicBezTo>
                  <a:pt x="3085" y="206"/>
                  <a:pt x="3105" y="189"/>
                  <a:pt x="3114" y="175"/>
                </a:cubicBezTo>
                <a:cubicBezTo>
                  <a:pt x="3080" y="100"/>
                  <a:pt x="3054" y="211"/>
                  <a:pt x="3011" y="194"/>
                </a:cubicBezTo>
                <a:cubicBezTo>
                  <a:pt x="3014" y="175"/>
                  <a:pt x="3001" y="152"/>
                  <a:pt x="3010" y="138"/>
                </a:cubicBezTo>
                <a:cubicBezTo>
                  <a:pt x="2865" y="51"/>
                  <a:pt x="2654" y="197"/>
                  <a:pt x="2464" y="138"/>
                </a:cubicBezTo>
                <a:cubicBezTo>
                  <a:pt x="2412" y="135"/>
                  <a:pt x="2483" y="223"/>
                  <a:pt x="2415" y="217"/>
                </a:cubicBezTo>
                <a:cubicBezTo>
                  <a:pt x="2395" y="176"/>
                  <a:pt x="2448" y="135"/>
                  <a:pt x="2405" y="118"/>
                </a:cubicBezTo>
                <a:cubicBezTo>
                  <a:pt x="2373" y="168"/>
                  <a:pt x="2361" y="157"/>
                  <a:pt x="2319" y="153"/>
                </a:cubicBezTo>
                <a:cubicBezTo>
                  <a:pt x="2327" y="126"/>
                  <a:pt x="2320" y="108"/>
                  <a:pt x="2349" y="90"/>
                </a:cubicBezTo>
                <a:cubicBezTo>
                  <a:pt x="2325" y="57"/>
                  <a:pt x="2246" y="154"/>
                  <a:pt x="2197" y="87"/>
                </a:cubicBezTo>
                <a:cubicBezTo>
                  <a:pt x="2199" y="112"/>
                  <a:pt x="2190" y="126"/>
                  <a:pt x="2181" y="140"/>
                </a:cubicBezTo>
                <a:cubicBezTo>
                  <a:pt x="2109" y="210"/>
                  <a:pt x="2017" y="70"/>
                  <a:pt x="2010" y="109"/>
                </a:cubicBezTo>
                <a:cubicBezTo>
                  <a:pt x="2010" y="109"/>
                  <a:pt x="1985" y="120"/>
                  <a:pt x="2007" y="129"/>
                </a:cubicBezTo>
                <a:cubicBezTo>
                  <a:pt x="1980" y="127"/>
                  <a:pt x="1942" y="115"/>
                  <a:pt x="1949" y="76"/>
                </a:cubicBezTo>
                <a:cubicBezTo>
                  <a:pt x="1935" y="98"/>
                  <a:pt x="1923" y="131"/>
                  <a:pt x="1902" y="135"/>
                </a:cubicBezTo>
                <a:lnTo>
                  <a:pt x="1914" y="89"/>
                </a:lnTo>
                <a:cubicBezTo>
                  <a:pt x="1902" y="99"/>
                  <a:pt x="1888" y="128"/>
                  <a:pt x="1876" y="134"/>
                </a:cubicBezTo>
                <a:lnTo>
                  <a:pt x="1895" y="162"/>
                </a:lnTo>
                <a:cubicBezTo>
                  <a:pt x="1865" y="123"/>
                  <a:pt x="1805" y="216"/>
                  <a:pt x="1807" y="128"/>
                </a:cubicBezTo>
                <a:lnTo>
                  <a:pt x="1817" y="126"/>
                </a:lnTo>
                <a:lnTo>
                  <a:pt x="1761" y="86"/>
                </a:lnTo>
                <a:cubicBezTo>
                  <a:pt x="1738" y="122"/>
                  <a:pt x="1716" y="157"/>
                  <a:pt x="1678" y="145"/>
                </a:cubicBezTo>
                <a:cubicBezTo>
                  <a:pt x="1663" y="54"/>
                  <a:pt x="1581" y="125"/>
                  <a:pt x="1533" y="116"/>
                </a:cubicBezTo>
                <a:lnTo>
                  <a:pt x="1535" y="84"/>
                </a:lnTo>
                <a:cubicBezTo>
                  <a:pt x="1498" y="128"/>
                  <a:pt x="1401" y="108"/>
                  <a:pt x="1419" y="124"/>
                </a:cubicBezTo>
                <a:cubicBezTo>
                  <a:pt x="1382" y="125"/>
                  <a:pt x="1332" y="102"/>
                  <a:pt x="1351" y="74"/>
                </a:cubicBezTo>
                <a:cubicBezTo>
                  <a:pt x="1321" y="92"/>
                  <a:pt x="1258" y="91"/>
                  <a:pt x="1242" y="144"/>
                </a:cubicBezTo>
                <a:lnTo>
                  <a:pt x="1182" y="67"/>
                </a:lnTo>
                <a:cubicBezTo>
                  <a:pt x="1146" y="181"/>
                  <a:pt x="1062" y="26"/>
                  <a:pt x="1059" y="147"/>
                </a:cubicBezTo>
                <a:cubicBezTo>
                  <a:pt x="1025" y="128"/>
                  <a:pt x="1033" y="101"/>
                  <a:pt x="1010" y="80"/>
                </a:cubicBezTo>
                <a:cubicBezTo>
                  <a:pt x="963" y="139"/>
                  <a:pt x="915" y="129"/>
                  <a:pt x="867" y="120"/>
                </a:cubicBezTo>
                <a:lnTo>
                  <a:pt x="866" y="107"/>
                </a:lnTo>
                <a:cubicBezTo>
                  <a:pt x="817" y="97"/>
                  <a:pt x="761" y="158"/>
                  <a:pt x="693" y="164"/>
                </a:cubicBezTo>
                <a:lnTo>
                  <a:pt x="679" y="72"/>
                </a:lnTo>
                <a:cubicBezTo>
                  <a:pt x="643" y="85"/>
                  <a:pt x="634" y="156"/>
                  <a:pt x="601" y="137"/>
                </a:cubicBezTo>
                <a:cubicBezTo>
                  <a:pt x="593" y="123"/>
                  <a:pt x="600" y="118"/>
                  <a:pt x="609" y="113"/>
                </a:cubicBezTo>
                <a:cubicBezTo>
                  <a:pt x="576" y="131"/>
                  <a:pt x="532" y="108"/>
                  <a:pt x="507" y="86"/>
                </a:cubicBezTo>
                <a:cubicBezTo>
                  <a:pt x="456" y="152"/>
                  <a:pt x="416" y="127"/>
                  <a:pt x="371" y="199"/>
                </a:cubicBezTo>
                <a:cubicBezTo>
                  <a:pt x="332" y="118"/>
                  <a:pt x="431" y="163"/>
                  <a:pt x="396" y="87"/>
                </a:cubicBezTo>
                <a:cubicBezTo>
                  <a:pt x="324" y="44"/>
                  <a:pt x="250" y="89"/>
                  <a:pt x="170" y="129"/>
                </a:cubicBezTo>
                <a:cubicBezTo>
                  <a:pt x="163" y="111"/>
                  <a:pt x="172" y="97"/>
                  <a:pt x="175" y="78"/>
                </a:cubicBezTo>
                <a:cubicBezTo>
                  <a:pt x="175" y="78"/>
                  <a:pt x="13" y="298"/>
                  <a:pt x="43" y="385"/>
                </a:cubicBezTo>
                <a:cubicBezTo>
                  <a:pt x="23" y="445"/>
                  <a:pt x="0" y="481"/>
                  <a:pt x="69" y="531"/>
                </a:cubicBezTo>
                <a:cubicBezTo>
                  <a:pt x="91" y="496"/>
                  <a:pt x="155" y="453"/>
                  <a:pt x="167" y="520"/>
                </a:cubicBezTo>
                <a:lnTo>
                  <a:pt x="171" y="456"/>
                </a:lnTo>
                <a:cubicBezTo>
                  <a:pt x="263" y="426"/>
                  <a:pt x="179" y="587"/>
                  <a:pt x="289" y="585"/>
                </a:cubicBezTo>
                <a:lnTo>
                  <a:pt x="266" y="564"/>
                </a:lnTo>
                <a:cubicBezTo>
                  <a:pt x="287" y="560"/>
                  <a:pt x="304" y="520"/>
                  <a:pt x="327" y="540"/>
                </a:cubicBezTo>
                <a:cubicBezTo>
                  <a:pt x="334" y="558"/>
                  <a:pt x="319" y="567"/>
                  <a:pt x="310" y="581"/>
                </a:cubicBezTo>
                <a:lnTo>
                  <a:pt x="401" y="495"/>
                </a:lnTo>
                <a:cubicBezTo>
                  <a:pt x="405" y="532"/>
                  <a:pt x="401" y="552"/>
                  <a:pt x="383" y="580"/>
                </a:cubicBezTo>
                <a:cubicBezTo>
                  <a:pt x="467" y="577"/>
                  <a:pt x="366" y="464"/>
                  <a:pt x="468" y="489"/>
                </a:cubicBezTo>
                <a:cubicBezTo>
                  <a:pt x="487" y="517"/>
                  <a:pt x="462" y="528"/>
                  <a:pt x="448" y="549"/>
                </a:cubicBezTo>
                <a:cubicBezTo>
                  <a:pt x="496" y="603"/>
                  <a:pt x="528" y="554"/>
                  <a:pt x="576" y="519"/>
                </a:cubicBezTo>
                <a:cubicBezTo>
                  <a:pt x="577" y="576"/>
                  <a:pt x="545" y="569"/>
                  <a:pt x="585" y="606"/>
                </a:cubicBezTo>
                <a:cubicBezTo>
                  <a:pt x="577" y="576"/>
                  <a:pt x="572" y="526"/>
                  <a:pt x="603" y="521"/>
                </a:cubicBezTo>
                <a:cubicBezTo>
                  <a:pt x="588" y="578"/>
                  <a:pt x="627" y="551"/>
                  <a:pt x="657" y="566"/>
                </a:cubicBezTo>
                <a:cubicBezTo>
                  <a:pt x="651" y="546"/>
                  <a:pt x="653" y="519"/>
                  <a:pt x="665" y="509"/>
                </a:cubicBezTo>
                <a:cubicBezTo>
                  <a:pt x="680" y="500"/>
                  <a:pt x="692" y="523"/>
                  <a:pt x="713" y="519"/>
                </a:cubicBezTo>
                <a:lnTo>
                  <a:pt x="676" y="463"/>
                </a:lnTo>
                <a:cubicBezTo>
                  <a:pt x="728" y="409"/>
                  <a:pt x="757" y="492"/>
                  <a:pt x="797" y="516"/>
                </a:cubicBezTo>
                <a:cubicBezTo>
                  <a:pt x="794" y="527"/>
                  <a:pt x="787" y="534"/>
                  <a:pt x="779" y="537"/>
                </a:cubicBezTo>
                <a:cubicBezTo>
                  <a:pt x="821" y="561"/>
                  <a:pt x="864" y="606"/>
                  <a:pt x="916" y="557"/>
                </a:cubicBezTo>
                <a:lnTo>
                  <a:pt x="912" y="564"/>
                </a:lnTo>
                <a:cubicBezTo>
                  <a:pt x="1011" y="508"/>
                  <a:pt x="881" y="469"/>
                  <a:pt x="997" y="416"/>
                </a:cubicBezTo>
                <a:cubicBezTo>
                  <a:pt x="1035" y="428"/>
                  <a:pt x="978" y="602"/>
                  <a:pt x="1066" y="535"/>
                </a:cubicBezTo>
                <a:cubicBezTo>
                  <a:pt x="1025" y="487"/>
                  <a:pt x="1123" y="418"/>
                  <a:pt x="1173" y="396"/>
                </a:cubicBezTo>
                <a:lnTo>
                  <a:pt x="1121" y="506"/>
                </a:lnTo>
                <a:cubicBezTo>
                  <a:pt x="1141" y="507"/>
                  <a:pt x="1176" y="477"/>
                  <a:pt x="1187" y="488"/>
                </a:cubicBezTo>
                <a:lnTo>
                  <a:pt x="1185" y="463"/>
                </a:lnTo>
                <a:cubicBezTo>
                  <a:pt x="1181" y="370"/>
                  <a:pt x="1249" y="476"/>
                  <a:pt x="1286" y="419"/>
                </a:cubicBezTo>
                <a:cubicBezTo>
                  <a:pt x="1241" y="547"/>
                  <a:pt x="1238" y="523"/>
                  <a:pt x="1230" y="650"/>
                </a:cubicBezTo>
                <a:cubicBezTo>
                  <a:pt x="1265" y="580"/>
                  <a:pt x="1306" y="516"/>
                  <a:pt x="1370" y="530"/>
                </a:cubicBezTo>
                <a:lnTo>
                  <a:pt x="1317" y="628"/>
                </a:lnTo>
                <a:cubicBezTo>
                  <a:pt x="1403" y="649"/>
                  <a:pt x="1504" y="505"/>
                  <a:pt x="1575" y="423"/>
                </a:cubicBezTo>
                <a:cubicBezTo>
                  <a:pt x="1556" y="495"/>
                  <a:pt x="1585" y="521"/>
                  <a:pt x="1554" y="584"/>
                </a:cubicBezTo>
                <a:lnTo>
                  <a:pt x="1636" y="568"/>
                </a:lnTo>
                <a:lnTo>
                  <a:pt x="1613" y="648"/>
                </a:lnTo>
                <a:cubicBezTo>
                  <a:pt x="1647" y="566"/>
                  <a:pt x="1684" y="622"/>
                  <a:pt x="1678" y="517"/>
                </a:cubicBezTo>
                <a:cubicBezTo>
                  <a:pt x="1669" y="531"/>
                  <a:pt x="1671" y="543"/>
                  <a:pt x="1655" y="540"/>
                </a:cubicBezTo>
                <a:cubicBezTo>
                  <a:pt x="1657" y="508"/>
                  <a:pt x="1671" y="442"/>
                  <a:pt x="1714" y="447"/>
                </a:cubicBezTo>
                <a:cubicBezTo>
                  <a:pt x="1742" y="473"/>
                  <a:pt x="1697" y="488"/>
                  <a:pt x="1705" y="518"/>
                </a:cubicBezTo>
                <a:cubicBezTo>
                  <a:pt x="1732" y="475"/>
                  <a:pt x="1734" y="544"/>
                  <a:pt x="1762" y="513"/>
                </a:cubicBezTo>
                <a:lnTo>
                  <a:pt x="1737" y="468"/>
                </a:lnTo>
                <a:cubicBezTo>
                  <a:pt x="1757" y="407"/>
                  <a:pt x="1784" y="466"/>
                  <a:pt x="1812" y="435"/>
                </a:cubicBezTo>
                <a:cubicBezTo>
                  <a:pt x="1778" y="461"/>
                  <a:pt x="1789" y="497"/>
                  <a:pt x="1802" y="533"/>
                </a:cubicBezTo>
                <a:lnTo>
                  <a:pt x="1800" y="525"/>
                </a:lnTo>
                <a:cubicBezTo>
                  <a:pt x="1820" y="522"/>
                  <a:pt x="1848" y="479"/>
                  <a:pt x="1862" y="514"/>
                </a:cubicBezTo>
                <a:lnTo>
                  <a:pt x="1844" y="599"/>
                </a:lnTo>
                <a:lnTo>
                  <a:pt x="1875" y="537"/>
                </a:lnTo>
                <a:cubicBezTo>
                  <a:pt x="1886" y="547"/>
                  <a:pt x="1894" y="577"/>
                  <a:pt x="1875" y="593"/>
                </a:cubicBezTo>
                <a:cubicBezTo>
                  <a:pt x="1969" y="645"/>
                  <a:pt x="1872" y="411"/>
                  <a:pt x="1996" y="489"/>
                </a:cubicBezTo>
                <a:cubicBezTo>
                  <a:pt x="1994" y="521"/>
                  <a:pt x="1980" y="543"/>
                  <a:pt x="1947" y="523"/>
                </a:cubicBezTo>
                <a:cubicBezTo>
                  <a:pt x="1941" y="575"/>
                  <a:pt x="1950" y="605"/>
                  <a:pt x="1983" y="624"/>
                </a:cubicBezTo>
                <a:cubicBezTo>
                  <a:pt x="1984" y="628"/>
                  <a:pt x="1983" y="630"/>
                  <a:pt x="1983" y="633"/>
                </a:cubicBezTo>
                <a:cubicBezTo>
                  <a:pt x="2047" y="635"/>
                  <a:pt x="2131" y="639"/>
                  <a:pt x="2173" y="58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11718708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C1B9D1-CCB5-459D-BFA7-B44138331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897A-AA05-45A5-BFE6-B4267FF3A60B}" type="datetimeFigureOut">
              <a:rPr lang="en-US" smtClean="0"/>
              <a:t>12/8/2019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1F6961-B8E0-4A28-A39C-761258CB6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55B00D-71CE-457F-B139-4312AAA39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7383-7EAB-42E7-88EF-735B0BF25D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3154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DA57E3-4FF6-4F89-9FEF-215A963920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7F8611-1425-4E94-B036-DEBF7C6E8C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152148-564B-403B-A09C-30103757AB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9E58D6-61A6-42E1-97B4-6BD40AFB7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897A-AA05-45A5-BFE6-B4267FF3A60B}" type="datetimeFigureOut">
              <a:rPr lang="en-US" smtClean="0"/>
              <a:t>12/8/2019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1A7626-01B2-4B36-B2D1-38FDDF28A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1C4F8F-8376-4B7B-8BDE-1ECD49DFC2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7383-7EAB-42E7-88EF-735B0BF25D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0097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23DE7-DE1C-47F0-AFB0-3A8E23837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D64EF3-16E7-449E-97AB-1770F487BC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AD956F-FE1A-4A2F-8A96-B20A8EE74B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0FA051-E4A7-4AE4-AFFB-307DAA20FC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897A-AA05-45A5-BFE6-B4267FF3A60B}" type="datetimeFigureOut">
              <a:rPr lang="en-US" smtClean="0"/>
              <a:t>12/8/2019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A31AA4-F635-4C1E-BC3B-638F28FA6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076EDF-7551-4C97-AF0E-6E507EED7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7383-7EAB-42E7-88EF-735B0BF25D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3379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740036-3B38-4D26-97D7-F73A9E9FC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5ECE6E-86F0-41D9-B8A1-8B93CDC257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201148-B170-4B8D-B242-2032BCAE63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897A-AA05-45A5-BFE6-B4267FF3A60B}" type="datetimeFigureOut">
              <a:rPr lang="en-US" smtClean="0"/>
              <a:t>12/8/2019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729F92-6C53-4577-A18E-138B070FFE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F7A2E0-30E9-4F68-B554-FBDCA2DFB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7383-7EAB-42E7-88EF-735B0BF25D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30223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1051F55-4208-477E-AD7E-86542C80C8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E6306A-9ECC-4375-BD08-B37A0B26AF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8545A4-8388-4047-AAC5-D284868CD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6897A-AA05-45A5-BFE6-B4267FF3A60B}" type="datetimeFigureOut">
              <a:rPr lang="en-US" smtClean="0"/>
              <a:t>12/8/2019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513AF6-BD2C-4440-8377-4133612F07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5E9025-8951-415C-8BDB-5191567DF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A7383-7EAB-42E7-88EF-735B0BF25D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0391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914400" y="2655751"/>
            <a:ext cx="10363200" cy="154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80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2893134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914400" y="2619123"/>
            <a:ext cx="10363200" cy="154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914400" y="4193137"/>
            <a:ext cx="10363200" cy="10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sldNum" idx="12"/>
          </p:nvPr>
        </p:nvSpPr>
        <p:spPr>
          <a:xfrm>
            <a:off x="5730200" y="6443967"/>
            <a:ext cx="731600" cy="41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2268363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body" idx="1"/>
          </p:nvPr>
        </p:nvSpPr>
        <p:spPr>
          <a:xfrm>
            <a:off x="2267900" y="1866400"/>
            <a:ext cx="7656400" cy="109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558786" algn="ctr" rtl="0">
              <a:spcBef>
                <a:spcPts val="800"/>
              </a:spcBef>
              <a:spcAft>
                <a:spcPts val="0"/>
              </a:spcAft>
              <a:buSzPts val="3000"/>
              <a:buChar char="✘"/>
              <a:defRPr sz="4000"/>
            </a:lvl1pPr>
            <a:lvl2pPr marL="1219170" lvl="1" indent="-558786" algn="ctr" rtl="0">
              <a:spcBef>
                <a:spcPts val="0"/>
              </a:spcBef>
              <a:spcAft>
                <a:spcPts val="0"/>
              </a:spcAft>
              <a:buSzPts val="3000"/>
              <a:buChar char="○"/>
              <a:defRPr sz="4000"/>
            </a:lvl2pPr>
            <a:lvl3pPr marL="1828754" lvl="2" indent="-558786" algn="ctr" rtl="0">
              <a:spcBef>
                <a:spcPts val="0"/>
              </a:spcBef>
              <a:spcAft>
                <a:spcPts val="0"/>
              </a:spcAft>
              <a:buSzPts val="3000"/>
              <a:buChar char="■"/>
              <a:defRPr sz="4000"/>
            </a:lvl3pPr>
            <a:lvl4pPr marL="2438339" lvl="3" indent="-558786" algn="ctr" rtl="0">
              <a:spcBef>
                <a:spcPts val="0"/>
              </a:spcBef>
              <a:spcAft>
                <a:spcPts val="0"/>
              </a:spcAft>
              <a:buSzPts val="3000"/>
              <a:buChar char="●"/>
              <a:defRPr sz="4000"/>
            </a:lvl4pPr>
            <a:lvl5pPr marL="3047924" lvl="4" indent="-558786" algn="ctr" rtl="0">
              <a:spcBef>
                <a:spcPts val="0"/>
              </a:spcBef>
              <a:spcAft>
                <a:spcPts val="0"/>
              </a:spcAft>
              <a:buSzPts val="3000"/>
              <a:buChar char="○"/>
              <a:defRPr sz="4000"/>
            </a:lvl5pPr>
            <a:lvl6pPr marL="3657509" lvl="5" indent="-558786" algn="ctr" rtl="0">
              <a:spcBef>
                <a:spcPts val="0"/>
              </a:spcBef>
              <a:spcAft>
                <a:spcPts val="0"/>
              </a:spcAft>
              <a:buSzPts val="3000"/>
              <a:buChar char="■"/>
              <a:defRPr sz="4000"/>
            </a:lvl6pPr>
            <a:lvl7pPr marL="4267093" lvl="6" indent="-558786" algn="ctr" rtl="0">
              <a:spcBef>
                <a:spcPts val="0"/>
              </a:spcBef>
              <a:spcAft>
                <a:spcPts val="0"/>
              </a:spcAft>
              <a:buSzPts val="3000"/>
              <a:buChar char="●"/>
              <a:defRPr sz="4000"/>
            </a:lvl7pPr>
            <a:lvl8pPr marL="4876678" lvl="7" indent="-558786" algn="ctr" rtl="0">
              <a:spcBef>
                <a:spcPts val="0"/>
              </a:spcBef>
              <a:spcAft>
                <a:spcPts val="0"/>
              </a:spcAft>
              <a:buSzPts val="3000"/>
              <a:buChar char="○"/>
              <a:defRPr sz="4000"/>
            </a:lvl8pPr>
            <a:lvl9pPr marL="5486263" lvl="8" indent="-558786" algn="ctr">
              <a:spcBef>
                <a:spcPts val="0"/>
              </a:spcBef>
              <a:spcAft>
                <a:spcPts val="0"/>
              </a:spcAft>
              <a:buSzPts val="3000"/>
              <a:buChar char="■"/>
              <a:defRPr sz="4000"/>
            </a:lvl9pPr>
          </a:lstStyle>
          <a:p>
            <a:endParaRPr/>
          </a:p>
        </p:txBody>
      </p:sp>
      <p:sp>
        <p:nvSpPr>
          <p:cNvPr id="17" name="Google Shape;17;p4"/>
          <p:cNvSpPr txBox="1"/>
          <p:nvPr/>
        </p:nvSpPr>
        <p:spPr>
          <a:xfrm>
            <a:off x="4791200" y="1143425"/>
            <a:ext cx="2609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800">
                <a:solidFill>
                  <a:srgbClr val="FFFFFF"/>
                </a:solidFill>
                <a:latin typeface="Walter Turncoat"/>
                <a:ea typeface="Walter Turncoat"/>
                <a:cs typeface="Walter Turncoat"/>
                <a:sym typeface="Walter Turncoat"/>
              </a:rPr>
              <a:t>“</a:t>
            </a:r>
            <a:endParaRPr sz="12800">
              <a:solidFill>
                <a:srgbClr val="FFFFFF"/>
              </a:solidFill>
              <a:latin typeface="Walter Turncoat"/>
              <a:ea typeface="Walter Turncoat"/>
              <a:cs typeface="Walter Turncoat"/>
              <a:sym typeface="Walter Turncoat"/>
            </a:endParaRPr>
          </a:p>
        </p:txBody>
      </p:sp>
      <p:sp>
        <p:nvSpPr>
          <p:cNvPr id="18" name="Google Shape;18;p4"/>
          <p:cNvSpPr/>
          <p:nvPr/>
        </p:nvSpPr>
        <p:spPr>
          <a:xfrm>
            <a:off x="5504200" y="734200"/>
            <a:ext cx="1183615" cy="1132213"/>
          </a:xfrm>
          <a:custGeom>
            <a:avLst/>
            <a:gdLst/>
            <a:ahLst/>
            <a:cxnLst/>
            <a:rect l="l" t="t" r="r" b="b"/>
            <a:pathLst>
              <a:path w="65189" h="62358" extrusionOk="0">
                <a:moveTo>
                  <a:pt x="40283" y="1525"/>
                </a:moveTo>
                <a:lnTo>
                  <a:pt x="40000" y="1541"/>
                </a:lnTo>
                <a:lnTo>
                  <a:pt x="40000" y="1541"/>
                </a:lnTo>
                <a:lnTo>
                  <a:pt x="39811" y="1604"/>
                </a:lnTo>
                <a:lnTo>
                  <a:pt x="40283" y="1525"/>
                </a:lnTo>
                <a:close/>
                <a:moveTo>
                  <a:pt x="22547" y="1793"/>
                </a:moveTo>
                <a:lnTo>
                  <a:pt x="22359" y="1887"/>
                </a:lnTo>
                <a:lnTo>
                  <a:pt x="21981" y="2359"/>
                </a:lnTo>
                <a:lnTo>
                  <a:pt x="24057" y="1981"/>
                </a:lnTo>
                <a:lnTo>
                  <a:pt x="23208" y="2076"/>
                </a:lnTo>
                <a:lnTo>
                  <a:pt x="22925" y="1981"/>
                </a:lnTo>
                <a:lnTo>
                  <a:pt x="22642" y="1887"/>
                </a:lnTo>
                <a:lnTo>
                  <a:pt x="22642" y="1793"/>
                </a:lnTo>
                <a:close/>
                <a:moveTo>
                  <a:pt x="64528" y="13585"/>
                </a:moveTo>
                <a:lnTo>
                  <a:pt x="64528" y="13679"/>
                </a:lnTo>
                <a:lnTo>
                  <a:pt x="64551" y="13679"/>
                </a:lnTo>
                <a:lnTo>
                  <a:pt x="64528" y="13585"/>
                </a:lnTo>
                <a:close/>
                <a:moveTo>
                  <a:pt x="33868" y="58678"/>
                </a:moveTo>
                <a:lnTo>
                  <a:pt x="34057" y="58772"/>
                </a:lnTo>
                <a:lnTo>
                  <a:pt x="34057" y="58772"/>
                </a:lnTo>
                <a:lnTo>
                  <a:pt x="33962" y="58678"/>
                </a:lnTo>
                <a:close/>
                <a:moveTo>
                  <a:pt x="30849" y="58678"/>
                </a:moveTo>
                <a:lnTo>
                  <a:pt x="30943" y="58772"/>
                </a:lnTo>
                <a:lnTo>
                  <a:pt x="30283" y="58867"/>
                </a:lnTo>
                <a:lnTo>
                  <a:pt x="30472" y="58772"/>
                </a:lnTo>
                <a:lnTo>
                  <a:pt x="30849" y="58678"/>
                </a:lnTo>
                <a:close/>
                <a:moveTo>
                  <a:pt x="32264" y="59056"/>
                </a:moveTo>
                <a:lnTo>
                  <a:pt x="33113" y="59244"/>
                </a:lnTo>
                <a:lnTo>
                  <a:pt x="31698" y="59339"/>
                </a:lnTo>
                <a:lnTo>
                  <a:pt x="31415" y="59339"/>
                </a:lnTo>
                <a:lnTo>
                  <a:pt x="32264" y="59056"/>
                </a:lnTo>
                <a:close/>
                <a:moveTo>
                  <a:pt x="60849" y="0"/>
                </a:moveTo>
                <a:lnTo>
                  <a:pt x="58679" y="95"/>
                </a:lnTo>
                <a:lnTo>
                  <a:pt x="56792" y="189"/>
                </a:lnTo>
                <a:lnTo>
                  <a:pt x="58584" y="378"/>
                </a:lnTo>
                <a:lnTo>
                  <a:pt x="58301" y="189"/>
                </a:lnTo>
                <a:lnTo>
                  <a:pt x="59151" y="378"/>
                </a:lnTo>
                <a:lnTo>
                  <a:pt x="58679" y="472"/>
                </a:lnTo>
                <a:lnTo>
                  <a:pt x="58018" y="472"/>
                </a:lnTo>
                <a:lnTo>
                  <a:pt x="56792" y="283"/>
                </a:lnTo>
                <a:lnTo>
                  <a:pt x="55943" y="283"/>
                </a:lnTo>
                <a:lnTo>
                  <a:pt x="54528" y="378"/>
                </a:lnTo>
                <a:lnTo>
                  <a:pt x="50660" y="378"/>
                </a:lnTo>
                <a:lnTo>
                  <a:pt x="48585" y="472"/>
                </a:lnTo>
                <a:lnTo>
                  <a:pt x="46226" y="472"/>
                </a:lnTo>
                <a:lnTo>
                  <a:pt x="43868" y="283"/>
                </a:lnTo>
                <a:lnTo>
                  <a:pt x="44056" y="472"/>
                </a:lnTo>
                <a:lnTo>
                  <a:pt x="44339" y="472"/>
                </a:lnTo>
                <a:lnTo>
                  <a:pt x="43396" y="661"/>
                </a:lnTo>
                <a:lnTo>
                  <a:pt x="42170" y="849"/>
                </a:lnTo>
                <a:lnTo>
                  <a:pt x="40849" y="755"/>
                </a:lnTo>
                <a:lnTo>
                  <a:pt x="40377" y="661"/>
                </a:lnTo>
                <a:lnTo>
                  <a:pt x="39906" y="566"/>
                </a:lnTo>
                <a:lnTo>
                  <a:pt x="39717" y="566"/>
                </a:lnTo>
                <a:lnTo>
                  <a:pt x="38207" y="661"/>
                </a:lnTo>
                <a:lnTo>
                  <a:pt x="36509" y="944"/>
                </a:lnTo>
                <a:lnTo>
                  <a:pt x="34906" y="1132"/>
                </a:lnTo>
                <a:lnTo>
                  <a:pt x="33585" y="1132"/>
                </a:lnTo>
                <a:lnTo>
                  <a:pt x="33962" y="1038"/>
                </a:lnTo>
                <a:lnTo>
                  <a:pt x="33774" y="944"/>
                </a:lnTo>
                <a:lnTo>
                  <a:pt x="33396" y="944"/>
                </a:lnTo>
                <a:lnTo>
                  <a:pt x="32453" y="1038"/>
                </a:lnTo>
                <a:lnTo>
                  <a:pt x="30283" y="1321"/>
                </a:lnTo>
                <a:lnTo>
                  <a:pt x="30472" y="1415"/>
                </a:lnTo>
                <a:lnTo>
                  <a:pt x="30566" y="1510"/>
                </a:lnTo>
                <a:lnTo>
                  <a:pt x="29151" y="1604"/>
                </a:lnTo>
                <a:lnTo>
                  <a:pt x="29057" y="1698"/>
                </a:lnTo>
                <a:lnTo>
                  <a:pt x="29717" y="1698"/>
                </a:lnTo>
                <a:lnTo>
                  <a:pt x="28208" y="1793"/>
                </a:lnTo>
                <a:lnTo>
                  <a:pt x="27547" y="1793"/>
                </a:lnTo>
                <a:lnTo>
                  <a:pt x="27642" y="1698"/>
                </a:lnTo>
                <a:lnTo>
                  <a:pt x="28585" y="1510"/>
                </a:lnTo>
                <a:lnTo>
                  <a:pt x="27736" y="1604"/>
                </a:lnTo>
                <a:lnTo>
                  <a:pt x="26887" y="1698"/>
                </a:lnTo>
                <a:lnTo>
                  <a:pt x="26038" y="1698"/>
                </a:lnTo>
                <a:lnTo>
                  <a:pt x="25189" y="1793"/>
                </a:lnTo>
                <a:lnTo>
                  <a:pt x="25189" y="1793"/>
                </a:lnTo>
                <a:lnTo>
                  <a:pt x="25755" y="1698"/>
                </a:lnTo>
                <a:lnTo>
                  <a:pt x="24906" y="1793"/>
                </a:lnTo>
                <a:lnTo>
                  <a:pt x="24057" y="1981"/>
                </a:lnTo>
                <a:lnTo>
                  <a:pt x="25094" y="1887"/>
                </a:lnTo>
                <a:lnTo>
                  <a:pt x="26132" y="1981"/>
                </a:lnTo>
                <a:lnTo>
                  <a:pt x="24906" y="2264"/>
                </a:lnTo>
                <a:lnTo>
                  <a:pt x="23585" y="2359"/>
                </a:lnTo>
                <a:lnTo>
                  <a:pt x="23585" y="2453"/>
                </a:lnTo>
                <a:lnTo>
                  <a:pt x="23585" y="2547"/>
                </a:lnTo>
                <a:lnTo>
                  <a:pt x="25566" y="2359"/>
                </a:lnTo>
                <a:lnTo>
                  <a:pt x="27547" y="2264"/>
                </a:lnTo>
                <a:lnTo>
                  <a:pt x="29434" y="1981"/>
                </a:lnTo>
                <a:lnTo>
                  <a:pt x="30377" y="1793"/>
                </a:lnTo>
                <a:lnTo>
                  <a:pt x="31321" y="1604"/>
                </a:lnTo>
                <a:lnTo>
                  <a:pt x="30472" y="1887"/>
                </a:lnTo>
                <a:lnTo>
                  <a:pt x="30660" y="1981"/>
                </a:lnTo>
                <a:lnTo>
                  <a:pt x="31038" y="2076"/>
                </a:lnTo>
                <a:lnTo>
                  <a:pt x="31981" y="2170"/>
                </a:lnTo>
                <a:lnTo>
                  <a:pt x="33302" y="2170"/>
                </a:lnTo>
                <a:lnTo>
                  <a:pt x="34717" y="2076"/>
                </a:lnTo>
                <a:lnTo>
                  <a:pt x="37075" y="1887"/>
                </a:lnTo>
                <a:lnTo>
                  <a:pt x="37830" y="1793"/>
                </a:lnTo>
                <a:lnTo>
                  <a:pt x="37924" y="1698"/>
                </a:lnTo>
                <a:lnTo>
                  <a:pt x="38868" y="1604"/>
                </a:lnTo>
                <a:lnTo>
                  <a:pt x="38962" y="1510"/>
                </a:lnTo>
                <a:lnTo>
                  <a:pt x="38868" y="1510"/>
                </a:lnTo>
                <a:lnTo>
                  <a:pt x="38113" y="1415"/>
                </a:lnTo>
                <a:lnTo>
                  <a:pt x="40000" y="1510"/>
                </a:lnTo>
                <a:lnTo>
                  <a:pt x="38868" y="1604"/>
                </a:lnTo>
                <a:lnTo>
                  <a:pt x="40000" y="1541"/>
                </a:lnTo>
                <a:lnTo>
                  <a:pt x="40000" y="1541"/>
                </a:lnTo>
                <a:lnTo>
                  <a:pt x="40094" y="1510"/>
                </a:lnTo>
                <a:lnTo>
                  <a:pt x="40377" y="1510"/>
                </a:lnTo>
                <a:lnTo>
                  <a:pt x="40283" y="1525"/>
                </a:lnTo>
                <a:lnTo>
                  <a:pt x="40283" y="1525"/>
                </a:lnTo>
                <a:lnTo>
                  <a:pt x="40566" y="1510"/>
                </a:lnTo>
                <a:lnTo>
                  <a:pt x="41509" y="1604"/>
                </a:lnTo>
                <a:lnTo>
                  <a:pt x="44151" y="1415"/>
                </a:lnTo>
                <a:lnTo>
                  <a:pt x="45000" y="1321"/>
                </a:lnTo>
                <a:lnTo>
                  <a:pt x="44434" y="1321"/>
                </a:lnTo>
                <a:lnTo>
                  <a:pt x="45188" y="1132"/>
                </a:lnTo>
                <a:lnTo>
                  <a:pt x="45660" y="1227"/>
                </a:lnTo>
                <a:lnTo>
                  <a:pt x="45755" y="1227"/>
                </a:lnTo>
                <a:lnTo>
                  <a:pt x="45755" y="1321"/>
                </a:lnTo>
                <a:lnTo>
                  <a:pt x="45377" y="1321"/>
                </a:lnTo>
                <a:lnTo>
                  <a:pt x="46038" y="1415"/>
                </a:lnTo>
                <a:lnTo>
                  <a:pt x="46792" y="1321"/>
                </a:lnTo>
                <a:lnTo>
                  <a:pt x="46792" y="1227"/>
                </a:lnTo>
                <a:lnTo>
                  <a:pt x="46981" y="1321"/>
                </a:lnTo>
                <a:lnTo>
                  <a:pt x="47547" y="1321"/>
                </a:lnTo>
                <a:lnTo>
                  <a:pt x="47358" y="1510"/>
                </a:lnTo>
                <a:lnTo>
                  <a:pt x="46981" y="1510"/>
                </a:lnTo>
                <a:lnTo>
                  <a:pt x="46792" y="1415"/>
                </a:lnTo>
                <a:lnTo>
                  <a:pt x="43868" y="1698"/>
                </a:lnTo>
                <a:lnTo>
                  <a:pt x="45566" y="1698"/>
                </a:lnTo>
                <a:lnTo>
                  <a:pt x="47264" y="1604"/>
                </a:lnTo>
                <a:lnTo>
                  <a:pt x="50566" y="1321"/>
                </a:lnTo>
                <a:lnTo>
                  <a:pt x="52169" y="1227"/>
                </a:lnTo>
                <a:lnTo>
                  <a:pt x="55471" y="1227"/>
                </a:lnTo>
                <a:lnTo>
                  <a:pt x="57075" y="1415"/>
                </a:lnTo>
                <a:lnTo>
                  <a:pt x="56603" y="1321"/>
                </a:lnTo>
                <a:lnTo>
                  <a:pt x="56509" y="1227"/>
                </a:lnTo>
                <a:lnTo>
                  <a:pt x="57264" y="1132"/>
                </a:lnTo>
                <a:lnTo>
                  <a:pt x="58396" y="1227"/>
                </a:lnTo>
                <a:lnTo>
                  <a:pt x="58773" y="1227"/>
                </a:lnTo>
                <a:lnTo>
                  <a:pt x="58962" y="1321"/>
                </a:lnTo>
                <a:lnTo>
                  <a:pt x="59905" y="1321"/>
                </a:lnTo>
                <a:lnTo>
                  <a:pt x="61037" y="1510"/>
                </a:lnTo>
                <a:lnTo>
                  <a:pt x="61603" y="1698"/>
                </a:lnTo>
                <a:lnTo>
                  <a:pt x="62075" y="1887"/>
                </a:lnTo>
                <a:lnTo>
                  <a:pt x="62452" y="2076"/>
                </a:lnTo>
                <a:lnTo>
                  <a:pt x="62547" y="2359"/>
                </a:lnTo>
                <a:lnTo>
                  <a:pt x="62641" y="4528"/>
                </a:lnTo>
                <a:lnTo>
                  <a:pt x="62641" y="8113"/>
                </a:lnTo>
                <a:lnTo>
                  <a:pt x="62547" y="17547"/>
                </a:lnTo>
                <a:lnTo>
                  <a:pt x="62547" y="22547"/>
                </a:lnTo>
                <a:lnTo>
                  <a:pt x="62641" y="27075"/>
                </a:lnTo>
                <a:lnTo>
                  <a:pt x="62830" y="30849"/>
                </a:lnTo>
                <a:lnTo>
                  <a:pt x="62924" y="32169"/>
                </a:lnTo>
                <a:lnTo>
                  <a:pt x="63113" y="33207"/>
                </a:lnTo>
                <a:lnTo>
                  <a:pt x="63113" y="34528"/>
                </a:lnTo>
                <a:lnTo>
                  <a:pt x="63207" y="35943"/>
                </a:lnTo>
                <a:lnTo>
                  <a:pt x="63207" y="36886"/>
                </a:lnTo>
                <a:lnTo>
                  <a:pt x="63113" y="38396"/>
                </a:lnTo>
                <a:lnTo>
                  <a:pt x="62830" y="42358"/>
                </a:lnTo>
                <a:lnTo>
                  <a:pt x="62547" y="46509"/>
                </a:lnTo>
                <a:lnTo>
                  <a:pt x="62452" y="48207"/>
                </a:lnTo>
                <a:lnTo>
                  <a:pt x="62547" y="49527"/>
                </a:lnTo>
                <a:lnTo>
                  <a:pt x="62547" y="51131"/>
                </a:lnTo>
                <a:lnTo>
                  <a:pt x="62547" y="52735"/>
                </a:lnTo>
                <a:lnTo>
                  <a:pt x="62358" y="53584"/>
                </a:lnTo>
                <a:lnTo>
                  <a:pt x="62264" y="54339"/>
                </a:lnTo>
                <a:lnTo>
                  <a:pt x="61981" y="55093"/>
                </a:lnTo>
                <a:lnTo>
                  <a:pt x="61603" y="55754"/>
                </a:lnTo>
                <a:lnTo>
                  <a:pt x="61792" y="55754"/>
                </a:lnTo>
                <a:lnTo>
                  <a:pt x="61886" y="55565"/>
                </a:lnTo>
                <a:lnTo>
                  <a:pt x="62169" y="55376"/>
                </a:lnTo>
                <a:lnTo>
                  <a:pt x="62264" y="55565"/>
                </a:lnTo>
                <a:lnTo>
                  <a:pt x="62169" y="55754"/>
                </a:lnTo>
                <a:lnTo>
                  <a:pt x="61981" y="56225"/>
                </a:lnTo>
                <a:lnTo>
                  <a:pt x="61792" y="56037"/>
                </a:lnTo>
                <a:lnTo>
                  <a:pt x="61509" y="55754"/>
                </a:lnTo>
                <a:lnTo>
                  <a:pt x="61603" y="55942"/>
                </a:lnTo>
                <a:lnTo>
                  <a:pt x="61509" y="55942"/>
                </a:lnTo>
                <a:lnTo>
                  <a:pt x="61603" y="56037"/>
                </a:lnTo>
                <a:lnTo>
                  <a:pt x="60094" y="56320"/>
                </a:lnTo>
                <a:lnTo>
                  <a:pt x="58773" y="56414"/>
                </a:lnTo>
                <a:lnTo>
                  <a:pt x="57547" y="56508"/>
                </a:lnTo>
                <a:lnTo>
                  <a:pt x="56415" y="56508"/>
                </a:lnTo>
                <a:lnTo>
                  <a:pt x="56698" y="56320"/>
                </a:lnTo>
                <a:lnTo>
                  <a:pt x="56698" y="56320"/>
                </a:lnTo>
                <a:lnTo>
                  <a:pt x="56037" y="56508"/>
                </a:lnTo>
                <a:lnTo>
                  <a:pt x="54811" y="56886"/>
                </a:lnTo>
                <a:lnTo>
                  <a:pt x="53679" y="57074"/>
                </a:lnTo>
                <a:lnTo>
                  <a:pt x="53868" y="56791"/>
                </a:lnTo>
                <a:lnTo>
                  <a:pt x="54245" y="56697"/>
                </a:lnTo>
                <a:lnTo>
                  <a:pt x="53019" y="56886"/>
                </a:lnTo>
                <a:lnTo>
                  <a:pt x="51698" y="56980"/>
                </a:lnTo>
                <a:lnTo>
                  <a:pt x="50943" y="57074"/>
                </a:lnTo>
                <a:lnTo>
                  <a:pt x="51132" y="57169"/>
                </a:lnTo>
                <a:lnTo>
                  <a:pt x="48962" y="57452"/>
                </a:lnTo>
                <a:lnTo>
                  <a:pt x="48962" y="57357"/>
                </a:lnTo>
                <a:lnTo>
                  <a:pt x="48019" y="57452"/>
                </a:lnTo>
                <a:lnTo>
                  <a:pt x="47641" y="57452"/>
                </a:lnTo>
                <a:lnTo>
                  <a:pt x="46604" y="57546"/>
                </a:lnTo>
                <a:lnTo>
                  <a:pt x="44717" y="57546"/>
                </a:lnTo>
                <a:lnTo>
                  <a:pt x="44339" y="57452"/>
                </a:lnTo>
                <a:lnTo>
                  <a:pt x="45000" y="57263"/>
                </a:lnTo>
                <a:lnTo>
                  <a:pt x="40000" y="57829"/>
                </a:lnTo>
                <a:lnTo>
                  <a:pt x="38019" y="58206"/>
                </a:lnTo>
                <a:lnTo>
                  <a:pt x="37547" y="58018"/>
                </a:lnTo>
                <a:lnTo>
                  <a:pt x="37075" y="58018"/>
                </a:lnTo>
                <a:lnTo>
                  <a:pt x="36698" y="58112"/>
                </a:lnTo>
                <a:lnTo>
                  <a:pt x="36415" y="58301"/>
                </a:lnTo>
                <a:lnTo>
                  <a:pt x="36038" y="58301"/>
                </a:lnTo>
                <a:lnTo>
                  <a:pt x="36038" y="58395"/>
                </a:lnTo>
                <a:lnTo>
                  <a:pt x="36321" y="58395"/>
                </a:lnTo>
                <a:lnTo>
                  <a:pt x="36132" y="58678"/>
                </a:lnTo>
                <a:lnTo>
                  <a:pt x="37075" y="58678"/>
                </a:lnTo>
                <a:lnTo>
                  <a:pt x="37830" y="58584"/>
                </a:lnTo>
                <a:lnTo>
                  <a:pt x="38585" y="58489"/>
                </a:lnTo>
                <a:lnTo>
                  <a:pt x="39434" y="58489"/>
                </a:lnTo>
                <a:lnTo>
                  <a:pt x="38585" y="58867"/>
                </a:lnTo>
                <a:lnTo>
                  <a:pt x="37358" y="59244"/>
                </a:lnTo>
                <a:lnTo>
                  <a:pt x="36792" y="59339"/>
                </a:lnTo>
                <a:lnTo>
                  <a:pt x="36226" y="59339"/>
                </a:lnTo>
                <a:lnTo>
                  <a:pt x="35755" y="59244"/>
                </a:lnTo>
                <a:lnTo>
                  <a:pt x="35566" y="59056"/>
                </a:lnTo>
                <a:lnTo>
                  <a:pt x="35472" y="58867"/>
                </a:lnTo>
                <a:lnTo>
                  <a:pt x="36509" y="58772"/>
                </a:lnTo>
                <a:lnTo>
                  <a:pt x="35377" y="58678"/>
                </a:lnTo>
                <a:lnTo>
                  <a:pt x="34151" y="58772"/>
                </a:lnTo>
                <a:lnTo>
                  <a:pt x="34057" y="58772"/>
                </a:lnTo>
                <a:lnTo>
                  <a:pt x="33208" y="58961"/>
                </a:lnTo>
                <a:lnTo>
                  <a:pt x="32264" y="59056"/>
                </a:lnTo>
                <a:lnTo>
                  <a:pt x="32264" y="59056"/>
                </a:lnTo>
                <a:lnTo>
                  <a:pt x="33113" y="58867"/>
                </a:lnTo>
                <a:lnTo>
                  <a:pt x="31887" y="58489"/>
                </a:lnTo>
                <a:lnTo>
                  <a:pt x="31132" y="58395"/>
                </a:lnTo>
                <a:lnTo>
                  <a:pt x="31038" y="58301"/>
                </a:lnTo>
                <a:lnTo>
                  <a:pt x="31132" y="58301"/>
                </a:lnTo>
                <a:lnTo>
                  <a:pt x="31509" y="58206"/>
                </a:lnTo>
                <a:lnTo>
                  <a:pt x="30660" y="58206"/>
                </a:lnTo>
                <a:lnTo>
                  <a:pt x="30283" y="58301"/>
                </a:lnTo>
                <a:lnTo>
                  <a:pt x="29906" y="58489"/>
                </a:lnTo>
                <a:lnTo>
                  <a:pt x="29151" y="58678"/>
                </a:lnTo>
                <a:lnTo>
                  <a:pt x="29340" y="58584"/>
                </a:lnTo>
                <a:lnTo>
                  <a:pt x="29434" y="58395"/>
                </a:lnTo>
                <a:lnTo>
                  <a:pt x="29434" y="58395"/>
                </a:lnTo>
                <a:lnTo>
                  <a:pt x="28585" y="58489"/>
                </a:lnTo>
                <a:lnTo>
                  <a:pt x="28491" y="58584"/>
                </a:lnTo>
                <a:lnTo>
                  <a:pt x="28396" y="58678"/>
                </a:lnTo>
                <a:lnTo>
                  <a:pt x="27736" y="58867"/>
                </a:lnTo>
                <a:lnTo>
                  <a:pt x="25660" y="59150"/>
                </a:lnTo>
                <a:lnTo>
                  <a:pt x="22170" y="59622"/>
                </a:lnTo>
                <a:lnTo>
                  <a:pt x="22359" y="59527"/>
                </a:lnTo>
                <a:lnTo>
                  <a:pt x="22359" y="59433"/>
                </a:lnTo>
                <a:lnTo>
                  <a:pt x="22264" y="59433"/>
                </a:lnTo>
                <a:lnTo>
                  <a:pt x="22453" y="59244"/>
                </a:lnTo>
                <a:lnTo>
                  <a:pt x="22453" y="59056"/>
                </a:lnTo>
                <a:lnTo>
                  <a:pt x="21132" y="59339"/>
                </a:lnTo>
                <a:lnTo>
                  <a:pt x="19246" y="59716"/>
                </a:lnTo>
                <a:lnTo>
                  <a:pt x="18208" y="59810"/>
                </a:lnTo>
                <a:lnTo>
                  <a:pt x="17264" y="59905"/>
                </a:lnTo>
                <a:lnTo>
                  <a:pt x="16415" y="59905"/>
                </a:lnTo>
                <a:lnTo>
                  <a:pt x="15849" y="59810"/>
                </a:lnTo>
                <a:lnTo>
                  <a:pt x="14246" y="59810"/>
                </a:lnTo>
                <a:lnTo>
                  <a:pt x="11981" y="59999"/>
                </a:lnTo>
                <a:lnTo>
                  <a:pt x="11981" y="59999"/>
                </a:lnTo>
                <a:lnTo>
                  <a:pt x="12359" y="59905"/>
                </a:lnTo>
                <a:lnTo>
                  <a:pt x="12736" y="59716"/>
                </a:lnTo>
                <a:lnTo>
                  <a:pt x="11415" y="59905"/>
                </a:lnTo>
                <a:lnTo>
                  <a:pt x="10000" y="60093"/>
                </a:lnTo>
                <a:lnTo>
                  <a:pt x="7076" y="60188"/>
                </a:lnTo>
                <a:lnTo>
                  <a:pt x="4151" y="60376"/>
                </a:lnTo>
                <a:lnTo>
                  <a:pt x="2831" y="60471"/>
                </a:lnTo>
                <a:lnTo>
                  <a:pt x="1604" y="60659"/>
                </a:lnTo>
                <a:lnTo>
                  <a:pt x="1227" y="59244"/>
                </a:lnTo>
                <a:lnTo>
                  <a:pt x="1038" y="57735"/>
                </a:lnTo>
                <a:lnTo>
                  <a:pt x="850" y="56131"/>
                </a:lnTo>
                <a:lnTo>
                  <a:pt x="755" y="54433"/>
                </a:lnTo>
                <a:lnTo>
                  <a:pt x="755" y="52735"/>
                </a:lnTo>
                <a:lnTo>
                  <a:pt x="755" y="50942"/>
                </a:lnTo>
                <a:lnTo>
                  <a:pt x="1038" y="47263"/>
                </a:lnTo>
                <a:lnTo>
                  <a:pt x="1321" y="43678"/>
                </a:lnTo>
                <a:lnTo>
                  <a:pt x="1699" y="39999"/>
                </a:lnTo>
                <a:lnTo>
                  <a:pt x="2453" y="33301"/>
                </a:lnTo>
                <a:lnTo>
                  <a:pt x="2548" y="33962"/>
                </a:lnTo>
                <a:lnTo>
                  <a:pt x="2642" y="34622"/>
                </a:lnTo>
                <a:lnTo>
                  <a:pt x="2642" y="33018"/>
                </a:lnTo>
                <a:lnTo>
                  <a:pt x="2551" y="32287"/>
                </a:lnTo>
                <a:lnTo>
                  <a:pt x="2642" y="30000"/>
                </a:lnTo>
                <a:lnTo>
                  <a:pt x="2453" y="30377"/>
                </a:lnTo>
                <a:lnTo>
                  <a:pt x="2453" y="29245"/>
                </a:lnTo>
                <a:lnTo>
                  <a:pt x="2453" y="27830"/>
                </a:lnTo>
                <a:lnTo>
                  <a:pt x="2642" y="28301"/>
                </a:lnTo>
                <a:lnTo>
                  <a:pt x="2736" y="28018"/>
                </a:lnTo>
                <a:lnTo>
                  <a:pt x="2831" y="28018"/>
                </a:lnTo>
                <a:lnTo>
                  <a:pt x="2925" y="28207"/>
                </a:lnTo>
                <a:lnTo>
                  <a:pt x="3019" y="26415"/>
                </a:lnTo>
                <a:lnTo>
                  <a:pt x="3019" y="24811"/>
                </a:lnTo>
                <a:lnTo>
                  <a:pt x="3019" y="23113"/>
                </a:lnTo>
                <a:lnTo>
                  <a:pt x="3019" y="22170"/>
                </a:lnTo>
                <a:lnTo>
                  <a:pt x="3208" y="21320"/>
                </a:lnTo>
                <a:lnTo>
                  <a:pt x="3302" y="19528"/>
                </a:lnTo>
                <a:lnTo>
                  <a:pt x="3302" y="17641"/>
                </a:lnTo>
                <a:lnTo>
                  <a:pt x="3302" y="16887"/>
                </a:lnTo>
                <a:lnTo>
                  <a:pt x="3208" y="16321"/>
                </a:lnTo>
                <a:lnTo>
                  <a:pt x="3397" y="16415"/>
                </a:lnTo>
                <a:lnTo>
                  <a:pt x="3585" y="11981"/>
                </a:lnTo>
                <a:lnTo>
                  <a:pt x="3680" y="11415"/>
                </a:lnTo>
                <a:lnTo>
                  <a:pt x="3680" y="11698"/>
                </a:lnTo>
                <a:lnTo>
                  <a:pt x="3774" y="11132"/>
                </a:lnTo>
                <a:lnTo>
                  <a:pt x="3868" y="10660"/>
                </a:lnTo>
                <a:lnTo>
                  <a:pt x="3774" y="10094"/>
                </a:lnTo>
                <a:lnTo>
                  <a:pt x="3680" y="9623"/>
                </a:lnTo>
                <a:lnTo>
                  <a:pt x="3774" y="9434"/>
                </a:lnTo>
                <a:lnTo>
                  <a:pt x="3868" y="9245"/>
                </a:lnTo>
                <a:lnTo>
                  <a:pt x="4057" y="8491"/>
                </a:lnTo>
                <a:lnTo>
                  <a:pt x="4340" y="6321"/>
                </a:lnTo>
                <a:lnTo>
                  <a:pt x="4623" y="2264"/>
                </a:lnTo>
                <a:lnTo>
                  <a:pt x="3491" y="7170"/>
                </a:lnTo>
                <a:lnTo>
                  <a:pt x="2925" y="9906"/>
                </a:lnTo>
                <a:lnTo>
                  <a:pt x="2359" y="12736"/>
                </a:lnTo>
                <a:lnTo>
                  <a:pt x="1982" y="15377"/>
                </a:lnTo>
                <a:lnTo>
                  <a:pt x="1699" y="17830"/>
                </a:lnTo>
                <a:lnTo>
                  <a:pt x="1510" y="19905"/>
                </a:lnTo>
                <a:lnTo>
                  <a:pt x="1604" y="20754"/>
                </a:lnTo>
                <a:lnTo>
                  <a:pt x="1699" y="21509"/>
                </a:lnTo>
                <a:lnTo>
                  <a:pt x="1321" y="22453"/>
                </a:lnTo>
                <a:lnTo>
                  <a:pt x="1133" y="23585"/>
                </a:lnTo>
                <a:lnTo>
                  <a:pt x="1038" y="24905"/>
                </a:lnTo>
                <a:lnTo>
                  <a:pt x="1038" y="26226"/>
                </a:lnTo>
                <a:lnTo>
                  <a:pt x="1038" y="28962"/>
                </a:lnTo>
                <a:lnTo>
                  <a:pt x="1038" y="31415"/>
                </a:lnTo>
                <a:lnTo>
                  <a:pt x="661" y="40188"/>
                </a:lnTo>
                <a:lnTo>
                  <a:pt x="472" y="44999"/>
                </a:lnTo>
                <a:lnTo>
                  <a:pt x="378" y="49622"/>
                </a:lnTo>
                <a:lnTo>
                  <a:pt x="472" y="51603"/>
                </a:lnTo>
                <a:lnTo>
                  <a:pt x="378" y="53961"/>
                </a:lnTo>
                <a:lnTo>
                  <a:pt x="189" y="53301"/>
                </a:lnTo>
                <a:lnTo>
                  <a:pt x="95" y="52641"/>
                </a:lnTo>
                <a:lnTo>
                  <a:pt x="189" y="53867"/>
                </a:lnTo>
                <a:lnTo>
                  <a:pt x="189" y="55093"/>
                </a:lnTo>
                <a:lnTo>
                  <a:pt x="378" y="55188"/>
                </a:lnTo>
                <a:lnTo>
                  <a:pt x="284" y="56508"/>
                </a:lnTo>
                <a:lnTo>
                  <a:pt x="95" y="54905"/>
                </a:lnTo>
                <a:lnTo>
                  <a:pt x="1" y="58489"/>
                </a:lnTo>
                <a:lnTo>
                  <a:pt x="1" y="62357"/>
                </a:lnTo>
                <a:lnTo>
                  <a:pt x="6038" y="61886"/>
                </a:lnTo>
                <a:lnTo>
                  <a:pt x="8963" y="61697"/>
                </a:lnTo>
                <a:lnTo>
                  <a:pt x="11698" y="61603"/>
                </a:lnTo>
                <a:lnTo>
                  <a:pt x="11698" y="61414"/>
                </a:lnTo>
                <a:lnTo>
                  <a:pt x="11887" y="61225"/>
                </a:lnTo>
                <a:lnTo>
                  <a:pt x="12264" y="61225"/>
                </a:lnTo>
                <a:lnTo>
                  <a:pt x="12548" y="61320"/>
                </a:lnTo>
                <a:lnTo>
                  <a:pt x="12736" y="61414"/>
                </a:lnTo>
                <a:lnTo>
                  <a:pt x="12642" y="61320"/>
                </a:lnTo>
                <a:lnTo>
                  <a:pt x="13302" y="61508"/>
                </a:lnTo>
                <a:lnTo>
                  <a:pt x="13302" y="61508"/>
                </a:lnTo>
                <a:lnTo>
                  <a:pt x="12736" y="61414"/>
                </a:lnTo>
                <a:lnTo>
                  <a:pt x="13019" y="61508"/>
                </a:lnTo>
                <a:lnTo>
                  <a:pt x="12736" y="61603"/>
                </a:lnTo>
                <a:lnTo>
                  <a:pt x="12831" y="61697"/>
                </a:lnTo>
                <a:lnTo>
                  <a:pt x="14246" y="61508"/>
                </a:lnTo>
                <a:lnTo>
                  <a:pt x="13491" y="61508"/>
                </a:lnTo>
                <a:lnTo>
                  <a:pt x="14717" y="61225"/>
                </a:lnTo>
                <a:lnTo>
                  <a:pt x="16038" y="61131"/>
                </a:lnTo>
                <a:lnTo>
                  <a:pt x="18962" y="61131"/>
                </a:lnTo>
                <a:lnTo>
                  <a:pt x="19151" y="61225"/>
                </a:lnTo>
                <a:lnTo>
                  <a:pt x="19623" y="61320"/>
                </a:lnTo>
                <a:lnTo>
                  <a:pt x="21227" y="61320"/>
                </a:lnTo>
                <a:lnTo>
                  <a:pt x="23302" y="61225"/>
                </a:lnTo>
                <a:lnTo>
                  <a:pt x="24245" y="61131"/>
                </a:lnTo>
                <a:lnTo>
                  <a:pt x="25094" y="60942"/>
                </a:lnTo>
                <a:lnTo>
                  <a:pt x="28868" y="60848"/>
                </a:lnTo>
                <a:lnTo>
                  <a:pt x="32642" y="60659"/>
                </a:lnTo>
                <a:lnTo>
                  <a:pt x="36415" y="60376"/>
                </a:lnTo>
                <a:lnTo>
                  <a:pt x="40283" y="60093"/>
                </a:lnTo>
                <a:lnTo>
                  <a:pt x="47830" y="59339"/>
                </a:lnTo>
                <a:lnTo>
                  <a:pt x="55377" y="58678"/>
                </a:lnTo>
                <a:lnTo>
                  <a:pt x="61037" y="58678"/>
                </a:lnTo>
                <a:lnTo>
                  <a:pt x="62264" y="58584"/>
                </a:lnTo>
                <a:lnTo>
                  <a:pt x="63207" y="58395"/>
                </a:lnTo>
                <a:lnTo>
                  <a:pt x="63490" y="58206"/>
                </a:lnTo>
                <a:lnTo>
                  <a:pt x="63773" y="58018"/>
                </a:lnTo>
                <a:lnTo>
                  <a:pt x="63962" y="57735"/>
                </a:lnTo>
                <a:lnTo>
                  <a:pt x="64150" y="57357"/>
                </a:lnTo>
                <a:lnTo>
                  <a:pt x="64339" y="56225"/>
                </a:lnTo>
                <a:lnTo>
                  <a:pt x="64528" y="54716"/>
                </a:lnTo>
                <a:lnTo>
                  <a:pt x="64528" y="53018"/>
                </a:lnTo>
                <a:lnTo>
                  <a:pt x="64622" y="49810"/>
                </a:lnTo>
                <a:lnTo>
                  <a:pt x="64622" y="47546"/>
                </a:lnTo>
                <a:lnTo>
                  <a:pt x="64905" y="40848"/>
                </a:lnTo>
                <a:lnTo>
                  <a:pt x="64999" y="36320"/>
                </a:lnTo>
                <a:lnTo>
                  <a:pt x="65094" y="33301"/>
                </a:lnTo>
                <a:lnTo>
                  <a:pt x="65188" y="33396"/>
                </a:lnTo>
                <a:lnTo>
                  <a:pt x="65188" y="31603"/>
                </a:lnTo>
                <a:lnTo>
                  <a:pt x="65188" y="29811"/>
                </a:lnTo>
                <a:lnTo>
                  <a:pt x="65094" y="30660"/>
                </a:lnTo>
                <a:lnTo>
                  <a:pt x="64905" y="28301"/>
                </a:lnTo>
                <a:lnTo>
                  <a:pt x="64811" y="25849"/>
                </a:lnTo>
                <a:lnTo>
                  <a:pt x="64716" y="23302"/>
                </a:lnTo>
                <a:lnTo>
                  <a:pt x="64622" y="20849"/>
                </a:lnTo>
                <a:lnTo>
                  <a:pt x="64811" y="22075"/>
                </a:lnTo>
                <a:lnTo>
                  <a:pt x="64811" y="20754"/>
                </a:lnTo>
                <a:lnTo>
                  <a:pt x="64811" y="18962"/>
                </a:lnTo>
                <a:lnTo>
                  <a:pt x="64811" y="18868"/>
                </a:lnTo>
                <a:lnTo>
                  <a:pt x="64716" y="17358"/>
                </a:lnTo>
                <a:lnTo>
                  <a:pt x="64811" y="18113"/>
                </a:lnTo>
                <a:lnTo>
                  <a:pt x="64999" y="16981"/>
                </a:lnTo>
                <a:lnTo>
                  <a:pt x="64905" y="15755"/>
                </a:lnTo>
                <a:lnTo>
                  <a:pt x="64811" y="14528"/>
                </a:lnTo>
                <a:lnTo>
                  <a:pt x="64716" y="13396"/>
                </a:lnTo>
                <a:lnTo>
                  <a:pt x="64622" y="13679"/>
                </a:lnTo>
                <a:lnTo>
                  <a:pt x="64551" y="13679"/>
                </a:lnTo>
                <a:lnTo>
                  <a:pt x="64622" y="13962"/>
                </a:lnTo>
                <a:lnTo>
                  <a:pt x="64716" y="15000"/>
                </a:lnTo>
                <a:lnTo>
                  <a:pt x="64528" y="14623"/>
                </a:lnTo>
                <a:lnTo>
                  <a:pt x="64528" y="15094"/>
                </a:lnTo>
                <a:lnTo>
                  <a:pt x="64339" y="12736"/>
                </a:lnTo>
                <a:lnTo>
                  <a:pt x="64150" y="11698"/>
                </a:lnTo>
                <a:lnTo>
                  <a:pt x="64056" y="11604"/>
                </a:lnTo>
                <a:lnTo>
                  <a:pt x="64056" y="11226"/>
                </a:lnTo>
                <a:lnTo>
                  <a:pt x="64245" y="10566"/>
                </a:lnTo>
                <a:lnTo>
                  <a:pt x="64245" y="9811"/>
                </a:lnTo>
                <a:lnTo>
                  <a:pt x="64245" y="9560"/>
                </a:lnTo>
                <a:lnTo>
                  <a:pt x="64433" y="10189"/>
                </a:lnTo>
                <a:lnTo>
                  <a:pt x="64622" y="11604"/>
                </a:lnTo>
                <a:lnTo>
                  <a:pt x="64811" y="13019"/>
                </a:lnTo>
                <a:lnTo>
                  <a:pt x="64905" y="14151"/>
                </a:lnTo>
                <a:lnTo>
                  <a:pt x="64905" y="12830"/>
                </a:lnTo>
                <a:lnTo>
                  <a:pt x="64811" y="11698"/>
                </a:lnTo>
                <a:lnTo>
                  <a:pt x="64528" y="9340"/>
                </a:lnTo>
                <a:lnTo>
                  <a:pt x="64433" y="9528"/>
                </a:lnTo>
                <a:lnTo>
                  <a:pt x="64433" y="9340"/>
                </a:lnTo>
                <a:lnTo>
                  <a:pt x="64245" y="8585"/>
                </a:lnTo>
                <a:lnTo>
                  <a:pt x="64150" y="7264"/>
                </a:lnTo>
                <a:lnTo>
                  <a:pt x="64056" y="9434"/>
                </a:lnTo>
                <a:lnTo>
                  <a:pt x="63773" y="8868"/>
                </a:lnTo>
                <a:lnTo>
                  <a:pt x="63679" y="7925"/>
                </a:lnTo>
                <a:lnTo>
                  <a:pt x="63584" y="6792"/>
                </a:lnTo>
                <a:lnTo>
                  <a:pt x="63490" y="5566"/>
                </a:lnTo>
                <a:lnTo>
                  <a:pt x="63490" y="1227"/>
                </a:lnTo>
                <a:lnTo>
                  <a:pt x="63490" y="661"/>
                </a:lnTo>
                <a:lnTo>
                  <a:pt x="63396" y="566"/>
                </a:lnTo>
                <a:lnTo>
                  <a:pt x="63207" y="378"/>
                </a:lnTo>
                <a:lnTo>
                  <a:pt x="62641" y="189"/>
                </a:lnTo>
                <a:lnTo>
                  <a:pt x="61792" y="95"/>
                </a:lnTo>
                <a:lnTo>
                  <a:pt x="6084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5730200" y="6443967"/>
            <a:ext cx="731600" cy="41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898546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-8033" y="1290633"/>
            <a:ext cx="12208000" cy="114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609600" y="2084533"/>
            <a:ext cx="10972800" cy="333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74121">
              <a:spcBef>
                <a:spcPts val="800"/>
              </a:spcBef>
              <a:spcAft>
                <a:spcPts val="0"/>
              </a:spcAft>
              <a:buSzPts val="2000"/>
              <a:buChar char="✘"/>
              <a:defRPr/>
            </a:lvl1pPr>
            <a:lvl2pPr marL="1219170" lvl="1" indent="-474121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828754" lvl="2" indent="-474121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2438339" lvl="3" indent="-474121"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4pPr>
            <a:lvl5pPr marL="3047924" lvl="4" indent="-474121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5pPr>
            <a:lvl6pPr marL="3657509" lvl="5" indent="-474121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6pPr>
            <a:lvl7pPr marL="4267093" lvl="6" indent="-474121"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7pPr>
            <a:lvl8pPr marL="4876678" lvl="7" indent="-474121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8pPr>
            <a:lvl9pPr marL="5486263" lvl="8" indent="-474121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sldNum" idx="12"/>
          </p:nvPr>
        </p:nvSpPr>
        <p:spPr>
          <a:xfrm>
            <a:off x="5730200" y="6443967"/>
            <a:ext cx="731600" cy="41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51050654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6"/>
          <p:cNvSpPr txBox="1">
            <a:spLocks noGrp="1"/>
          </p:cNvSpPr>
          <p:nvPr>
            <p:ph type="title"/>
          </p:nvPr>
        </p:nvSpPr>
        <p:spPr>
          <a:xfrm>
            <a:off x="-8033" y="1290633"/>
            <a:ext cx="12208000" cy="114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body" idx="1"/>
          </p:nvPr>
        </p:nvSpPr>
        <p:spPr>
          <a:xfrm>
            <a:off x="609600" y="2010567"/>
            <a:ext cx="5326000" cy="455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40256">
              <a:spcBef>
                <a:spcPts val="800"/>
              </a:spcBef>
              <a:spcAft>
                <a:spcPts val="0"/>
              </a:spcAft>
              <a:buSzPts val="1600"/>
              <a:buChar char="✘"/>
              <a:defRPr sz="2133"/>
            </a:lvl1pPr>
            <a:lvl2pPr marL="1219170" lvl="1" indent="-440256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2133"/>
            </a:lvl2pPr>
            <a:lvl3pPr marL="1828754" lvl="2" indent="-440256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2133"/>
            </a:lvl3pPr>
            <a:lvl4pPr marL="2438339" lvl="3" indent="-440256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2133"/>
            </a:lvl4pPr>
            <a:lvl5pPr marL="3047924" lvl="4" indent="-440256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2133"/>
            </a:lvl5pPr>
            <a:lvl6pPr marL="3657509" lvl="5" indent="-440256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2133"/>
            </a:lvl6pPr>
            <a:lvl7pPr marL="4267093" lvl="6" indent="-440256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2133"/>
            </a:lvl7pPr>
            <a:lvl8pPr marL="4876678" lvl="7" indent="-440256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2133"/>
            </a:lvl8pPr>
            <a:lvl9pPr marL="5486263" lvl="8" indent="-440256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2133"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body" idx="2"/>
          </p:nvPr>
        </p:nvSpPr>
        <p:spPr>
          <a:xfrm>
            <a:off x="6256367" y="2010567"/>
            <a:ext cx="5326000" cy="455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40256">
              <a:spcBef>
                <a:spcPts val="800"/>
              </a:spcBef>
              <a:spcAft>
                <a:spcPts val="0"/>
              </a:spcAft>
              <a:buSzPts val="1600"/>
              <a:buChar char="✘"/>
              <a:defRPr sz="2133"/>
            </a:lvl1pPr>
            <a:lvl2pPr marL="1219170" lvl="1" indent="-440256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2133"/>
            </a:lvl2pPr>
            <a:lvl3pPr marL="1828754" lvl="2" indent="-440256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2133"/>
            </a:lvl3pPr>
            <a:lvl4pPr marL="2438339" lvl="3" indent="-440256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2133"/>
            </a:lvl4pPr>
            <a:lvl5pPr marL="3047924" lvl="4" indent="-440256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2133"/>
            </a:lvl5pPr>
            <a:lvl6pPr marL="3657509" lvl="5" indent="-440256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2133"/>
            </a:lvl6pPr>
            <a:lvl7pPr marL="4267093" lvl="6" indent="-440256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2133"/>
            </a:lvl7pPr>
            <a:lvl8pPr marL="4876678" lvl="7" indent="-440256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2133"/>
            </a:lvl8pPr>
            <a:lvl9pPr marL="5486263" lvl="8" indent="-440256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2133"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ldNum" idx="12"/>
          </p:nvPr>
        </p:nvSpPr>
        <p:spPr>
          <a:xfrm>
            <a:off x="5730200" y="6443967"/>
            <a:ext cx="731600" cy="41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6126041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-8033" y="1290633"/>
            <a:ext cx="12208000" cy="114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609600" y="2010567"/>
            <a:ext cx="3509200" cy="455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spcBef>
                <a:spcPts val="800"/>
              </a:spcBef>
              <a:spcAft>
                <a:spcPts val="0"/>
              </a:spcAft>
              <a:buSzPts val="1400"/>
              <a:buChar char="✘"/>
              <a:defRPr sz="1867"/>
            </a:lvl1pPr>
            <a:lvl2pPr marL="1219170" lvl="1" indent="-423323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867"/>
            </a:lvl2pPr>
            <a:lvl3pPr marL="1828754" lvl="2" indent="-423323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867"/>
            </a:lvl3pPr>
            <a:lvl4pPr marL="2438339" lvl="3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4pPr>
            <a:lvl5pPr marL="3047924" lvl="4" indent="-423323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867"/>
            </a:lvl5pPr>
            <a:lvl6pPr marL="3657509" lvl="5" indent="-423323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867"/>
            </a:lvl6pPr>
            <a:lvl7pPr marL="4267093" lvl="6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7pPr>
            <a:lvl8pPr marL="4876678" lvl="7" indent="-423323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867"/>
            </a:lvl8pPr>
            <a:lvl9pPr marL="5486263" lvl="8" indent="-423323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867"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body" idx="2"/>
          </p:nvPr>
        </p:nvSpPr>
        <p:spPr>
          <a:xfrm>
            <a:off x="4298619" y="2010567"/>
            <a:ext cx="3509200" cy="455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spcBef>
                <a:spcPts val="800"/>
              </a:spcBef>
              <a:spcAft>
                <a:spcPts val="0"/>
              </a:spcAft>
              <a:buSzPts val="1400"/>
              <a:buChar char="✘"/>
              <a:defRPr sz="1867"/>
            </a:lvl1pPr>
            <a:lvl2pPr marL="1219170" lvl="1" indent="-423323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867"/>
            </a:lvl2pPr>
            <a:lvl3pPr marL="1828754" lvl="2" indent="-423323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867"/>
            </a:lvl3pPr>
            <a:lvl4pPr marL="2438339" lvl="3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4pPr>
            <a:lvl5pPr marL="3047924" lvl="4" indent="-423323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867"/>
            </a:lvl5pPr>
            <a:lvl6pPr marL="3657509" lvl="5" indent="-423323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867"/>
            </a:lvl6pPr>
            <a:lvl7pPr marL="4267093" lvl="6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7pPr>
            <a:lvl8pPr marL="4876678" lvl="7" indent="-423323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867"/>
            </a:lvl8pPr>
            <a:lvl9pPr marL="5486263" lvl="8" indent="-423323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867"/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body" idx="3"/>
          </p:nvPr>
        </p:nvSpPr>
        <p:spPr>
          <a:xfrm>
            <a:off x="7987636" y="2010567"/>
            <a:ext cx="3509200" cy="455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spcBef>
                <a:spcPts val="800"/>
              </a:spcBef>
              <a:spcAft>
                <a:spcPts val="0"/>
              </a:spcAft>
              <a:buSzPts val="1400"/>
              <a:buChar char="✘"/>
              <a:defRPr sz="1867"/>
            </a:lvl1pPr>
            <a:lvl2pPr marL="1219170" lvl="1" indent="-423323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867"/>
            </a:lvl2pPr>
            <a:lvl3pPr marL="1828754" lvl="2" indent="-423323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867"/>
            </a:lvl3pPr>
            <a:lvl4pPr marL="2438339" lvl="3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4pPr>
            <a:lvl5pPr marL="3047924" lvl="4" indent="-423323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867"/>
            </a:lvl5pPr>
            <a:lvl6pPr marL="3657509" lvl="5" indent="-423323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867"/>
            </a:lvl6pPr>
            <a:lvl7pPr marL="4267093" lvl="6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7pPr>
            <a:lvl8pPr marL="4876678" lvl="7" indent="-423323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867"/>
            </a:lvl8pPr>
            <a:lvl9pPr marL="5486263" lvl="8" indent="-423323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867"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sldNum" idx="12"/>
          </p:nvPr>
        </p:nvSpPr>
        <p:spPr>
          <a:xfrm>
            <a:off x="5730200" y="6443967"/>
            <a:ext cx="731600" cy="41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184328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 txBox="1">
            <a:spLocks noGrp="1"/>
          </p:cNvSpPr>
          <p:nvPr>
            <p:ph type="body" idx="1"/>
          </p:nvPr>
        </p:nvSpPr>
        <p:spPr>
          <a:xfrm>
            <a:off x="609600" y="5875079"/>
            <a:ext cx="10972800" cy="69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304792" algn="ctr">
              <a:spcBef>
                <a:spcPts val="480"/>
              </a:spcBef>
              <a:spcAft>
                <a:spcPts val="0"/>
              </a:spcAft>
              <a:buSzPts val="1800"/>
              <a:buNone/>
              <a:defRPr sz="2400"/>
            </a:lvl1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5730200" y="6443967"/>
            <a:ext cx="731600" cy="41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3898866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sldNum" idx="12"/>
          </p:nvPr>
        </p:nvSpPr>
        <p:spPr>
          <a:xfrm>
            <a:off x="5730200" y="6443967"/>
            <a:ext cx="731600" cy="41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7086617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-3472" y="0"/>
            <a:ext cx="211223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pic>
        <p:nvPicPr>
          <p:cNvPr id="3074" name="Picture 2" descr="E:\002-KIMS BUSINESS\007-02-Fullslidesppt-Contents\20161228\02-edu\bulb-item2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645" y="1250975"/>
            <a:ext cx="2112235" cy="4687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E:\002-KIMS BUSINESS\007-02-Fullslidesppt-Contents\20161228\02-edu\bulb-item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1052646" y="1250975"/>
            <a:ext cx="1056117" cy="4687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8244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genda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-3472" y="0"/>
            <a:ext cx="211223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pic>
        <p:nvPicPr>
          <p:cNvPr id="3074" name="Picture 2" descr="E:\002-KIMS BUSINESS\007-02-Fullslidesppt-Contents\20161228\02-edu\bulb-item2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314" y="3909054"/>
            <a:ext cx="1260665" cy="2797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396853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4533123"/>
            <a:ext cx="12192000" cy="23248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3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4" name="Oval 3"/>
          <p:cNvSpPr/>
          <p:nvPr userDrawn="1"/>
        </p:nvSpPr>
        <p:spPr>
          <a:xfrm>
            <a:off x="5391415" y="3813043"/>
            <a:ext cx="1440160" cy="1440160"/>
          </a:xfrm>
          <a:prstGeom prst="ellipse">
            <a:avLst/>
          </a:prstGeom>
          <a:solidFill>
            <a:schemeClr val="accent1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pic>
        <p:nvPicPr>
          <p:cNvPr id="5" name="Picture 2" descr="E:\002-KIMS BUSINESS\007-02-Fullslidesppt-Contents\20161228\02-edu\bulb-item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7409" y="4013590"/>
            <a:ext cx="468171" cy="1039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327277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3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0" y="6618000"/>
            <a:ext cx="12192000" cy="24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5" name="Rectangle 4"/>
          <p:cNvSpPr/>
          <p:nvPr userDrawn="1"/>
        </p:nvSpPr>
        <p:spPr>
          <a:xfrm>
            <a:off x="0" y="0"/>
            <a:ext cx="12192000" cy="9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215318032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3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377492111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s and Contents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191344" y="123479"/>
            <a:ext cx="11809312" cy="661104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6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1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6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0" y="1797032"/>
            <a:ext cx="2880320" cy="249606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3103893" y="1797032"/>
            <a:ext cx="2880320" cy="249606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6207787" y="1797032"/>
            <a:ext cx="2880320" cy="249606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9311680" y="1797032"/>
            <a:ext cx="2880320" cy="249606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Rectangle 2"/>
          <p:cNvSpPr/>
          <p:nvPr userDrawn="1"/>
        </p:nvSpPr>
        <p:spPr>
          <a:xfrm>
            <a:off x="0" y="4293096"/>
            <a:ext cx="2880000" cy="21122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2" name="Rectangle 11"/>
          <p:cNvSpPr/>
          <p:nvPr userDrawn="1"/>
        </p:nvSpPr>
        <p:spPr>
          <a:xfrm>
            <a:off x="3104000" y="4293096"/>
            <a:ext cx="2880000" cy="21122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3" name="Rectangle 12"/>
          <p:cNvSpPr/>
          <p:nvPr userDrawn="1"/>
        </p:nvSpPr>
        <p:spPr>
          <a:xfrm>
            <a:off x="6208000" y="4293096"/>
            <a:ext cx="2880000" cy="21122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4" name="Rectangle 13"/>
          <p:cNvSpPr/>
          <p:nvPr userDrawn="1"/>
        </p:nvSpPr>
        <p:spPr>
          <a:xfrm>
            <a:off x="9312000" y="4293096"/>
            <a:ext cx="2880000" cy="21122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20085586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3909485"/>
            <a:ext cx="12192000" cy="29485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6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1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5" name="Picture 3" descr="D:\Fullppt\005-PNG이미지\노트북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701" y="1508787"/>
            <a:ext cx="9640360" cy="4903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6017974" y="2168343"/>
            <a:ext cx="4620289" cy="341680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Rectangle 2"/>
          <p:cNvSpPr/>
          <p:nvPr userDrawn="1"/>
        </p:nvSpPr>
        <p:spPr>
          <a:xfrm>
            <a:off x="623392" y="4485118"/>
            <a:ext cx="4032448" cy="13441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49167036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42176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1010261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0" y="2346339"/>
            <a:ext cx="12192000" cy="29485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/>
          </a:p>
        </p:txBody>
      </p:sp>
      <p:pic>
        <p:nvPicPr>
          <p:cNvPr id="6" name="Picture 2" descr="D:\Fullppt\PNG이미지\핸드폰2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0944" y="1389641"/>
            <a:ext cx="3825696" cy="4632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9840416" y="1566977"/>
            <a:ext cx="1344149" cy="340813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7524359" y="1681512"/>
            <a:ext cx="2206355" cy="340813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6807516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-1"/>
            <a:ext cx="4079776" cy="68580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6480043" y="0"/>
            <a:ext cx="48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3" name="Rectangle 2"/>
          <p:cNvSpPr/>
          <p:nvPr userDrawn="1"/>
        </p:nvSpPr>
        <p:spPr>
          <a:xfrm>
            <a:off x="6528043" y="1749000"/>
            <a:ext cx="240000" cy="336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124844532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Images and Contents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-1"/>
            <a:ext cx="12192000" cy="41021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0386378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4175787" y="242176"/>
            <a:ext cx="8016213" cy="768085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4175787" y="1010261"/>
            <a:ext cx="8016213" cy="384043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-1"/>
            <a:ext cx="4079776" cy="68580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4195293" y="1508787"/>
            <a:ext cx="4079776" cy="534921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7354007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548680"/>
            <a:ext cx="8592277" cy="5760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/>
          </a:p>
        </p:txBody>
      </p:sp>
      <p:sp>
        <p:nvSpPr>
          <p:cNvPr id="6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180829" y="260650"/>
            <a:ext cx="2592288" cy="63367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2965139" y="260650"/>
            <a:ext cx="2592288" cy="63367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5749448" y="260650"/>
            <a:ext cx="2592288" cy="63367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6278408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Images and Contents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8592277" y="356659"/>
            <a:ext cx="2880000" cy="288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8592277" y="3621021"/>
            <a:ext cx="2880000" cy="288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5314951" y="356659"/>
            <a:ext cx="2880000" cy="288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5314951" y="3621021"/>
            <a:ext cx="2880000" cy="288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6534049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527381" y="4389107"/>
            <a:ext cx="11664619" cy="768085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527381" y="5157192"/>
            <a:ext cx="11664619" cy="384043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0" y="6618000"/>
            <a:ext cx="12192000" cy="24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6" name="Rectangle 5"/>
          <p:cNvSpPr/>
          <p:nvPr userDrawn="1"/>
        </p:nvSpPr>
        <p:spPr>
          <a:xfrm>
            <a:off x="0" y="0"/>
            <a:ext cx="12192000" cy="9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7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623392" y="452669"/>
            <a:ext cx="4416171" cy="374409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5327915" y="452669"/>
            <a:ext cx="6240693" cy="177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5327915" y="2420765"/>
            <a:ext cx="1920000" cy="177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7488261" y="2420765"/>
            <a:ext cx="1920000" cy="177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9648608" y="2420765"/>
            <a:ext cx="1920000" cy="177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1962118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apes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8" y="12347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Fully Editable Shapes</a:t>
            </a:r>
          </a:p>
        </p:txBody>
      </p:sp>
    </p:spTree>
    <p:extLst>
      <p:ext uri="{BB962C8B-B14F-4D97-AF65-F5344CB8AC3E}">
        <p14:creationId xmlns:p14="http://schemas.microsoft.com/office/powerpoint/2010/main" val="327702752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472011" y="1508786"/>
            <a:ext cx="3799787" cy="4865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17" name="Rounded Rectangle 16"/>
          <p:cNvSpPr/>
          <p:nvPr userDrawn="1"/>
        </p:nvSpPr>
        <p:spPr>
          <a:xfrm>
            <a:off x="709243" y="1796667"/>
            <a:ext cx="144693" cy="4320631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solidFill>
                <a:schemeClr val="bg1"/>
              </a:solidFill>
            </a:endParaRPr>
          </a:p>
        </p:txBody>
      </p:sp>
      <p:sp>
        <p:nvSpPr>
          <p:cNvPr id="18" name="Half Frame 17"/>
          <p:cNvSpPr/>
          <p:nvPr userDrawn="1"/>
        </p:nvSpPr>
        <p:spPr>
          <a:xfrm rot="5400000">
            <a:off x="3456857" y="1650935"/>
            <a:ext cx="669775" cy="669775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8838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8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27.xml"/><Relationship Id="rId9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slideLayout" Target="../slideLayouts/slideLayout43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33.xml"/><Relationship Id="rId16" Type="http://schemas.openxmlformats.org/officeDocument/2006/relationships/slideLayout" Target="../slideLayouts/slideLayout47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Relationship Id="rId14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34D97-3364-4129-8543-06576716057D}" type="datetimeFigureOut">
              <a:rPr lang="en-US" smtClean="0"/>
              <a:t>12/8/2019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7DD8E7-BC16-474D-865B-20DDD4E918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564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48C75EC-276E-4D65-B5E2-84BFAF058E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B014B4-757E-4476-BCC3-E1740FD1A5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400301"/>
            <a:ext cx="10515600" cy="37766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6525C6-9B5D-481C-B839-71C4E242E4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fld id="{49E6897A-AA05-45A5-BFE6-B4267FF3A60B}" type="datetimeFigureOut">
              <a:rPr lang="en-US" smtClean="0"/>
              <a:pPr/>
              <a:t>12/8/2019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890377-72DA-4ABE-958E-7A21C7509F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DF530A-9708-4F16-A76B-D6540DEE07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8B8A7383-7EAB-42E7-88EF-735B0BF25D7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951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500" b="1" kern="1200">
          <a:solidFill>
            <a:schemeClr val="bg1"/>
          </a:solidFill>
          <a:latin typeface="ChalkPaint" panose="02000603000000000000" pitchFamily="2" charset="0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bg1"/>
          </a:solidFill>
          <a:latin typeface="ChalkPaint" panose="02000603000000000000" pitchFamily="2" charset="0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700" kern="1200">
          <a:solidFill>
            <a:schemeClr val="bg1"/>
          </a:solidFill>
          <a:latin typeface="ChalkPaint" panose="02000603000000000000" pitchFamily="2" charset="0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ChalkPaint" panose="02000603000000000000" pitchFamily="2" charset="0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100" kern="1200">
          <a:solidFill>
            <a:schemeClr val="bg1"/>
          </a:solidFill>
          <a:latin typeface="ChalkPaint" panose="02000603000000000000" pitchFamily="2" charset="0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100" kern="1200">
          <a:solidFill>
            <a:schemeClr val="bg1"/>
          </a:solidFill>
          <a:latin typeface="ChalkPaint" panose="02000603000000000000" pitchFamily="2" charset="0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0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-8033" y="1290633"/>
            <a:ext cx="12208000" cy="11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Walter Turncoat"/>
              <a:buNone/>
              <a:defRPr sz="2600">
                <a:solidFill>
                  <a:srgbClr val="FFFFFF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Walter Turncoat"/>
              <a:buNone/>
              <a:defRPr sz="2600">
                <a:solidFill>
                  <a:srgbClr val="FFFFFF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Walter Turncoat"/>
              <a:buNone/>
              <a:defRPr sz="2600">
                <a:solidFill>
                  <a:srgbClr val="FFFFFF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Walter Turncoat"/>
              <a:buNone/>
              <a:defRPr sz="2600">
                <a:solidFill>
                  <a:srgbClr val="FFFFFF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Walter Turncoat"/>
              <a:buNone/>
              <a:defRPr sz="2600">
                <a:solidFill>
                  <a:srgbClr val="FFFFFF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Walter Turncoat"/>
              <a:buNone/>
              <a:defRPr sz="2600">
                <a:solidFill>
                  <a:srgbClr val="FFFFFF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Walter Turncoat"/>
              <a:buNone/>
              <a:defRPr sz="2600">
                <a:solidFill>
                  <a:srgbClr val="FFFFFF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Walter Turncoat"/>
              <a:buNone/>
              <a:defRPr sz="2600">
                <a:solidFill>
                  <a:srgbClr val="FFFFFF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Walter Turncoat"/>
              <a:buNone/>
              <a:defRPr sz="2600">
                <a:solidFill>
                  <a:srgbClr val="FFFFFF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09600" y="2084533"/>
            <a:ext cx="10972800" cy="333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Sniglet"/>
              <a:buChar char="✘"/>
              <a:defRPr sz="2000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Sniglet"/>
              <a:buChar char="○"/>
              <a:defRPr sz="2000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Sniglet"/>
              <a:buChar char="■"/>
              <a:defRPr sz="2000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marL="1828800" lvl="3" indent="-3556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Sniglet"/>
              <a:buChar char="●"/>
              <a:defRPr sz="2000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marL="2286000" lvl="4" indent="-3556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Sniglet"/>
              <a:buChar char="○"/>
              <a:defRPr sz="2000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marL="2743200" lvl="5" indent="-3556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Sniglet"/>
              <a:buChar char="■"/>
              <a:defRPr sz="2000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marL="3200400" lvl="6" indent="-3556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Sniglet"/>
              <a:buChar char="●"/>
              <a:defRPr sz="2000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marL="3657600" lvl="7" indent="-3556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Sniglet"/>
              <a:buChar char="○"/>
              <a:defRPr sz="2000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marL="4114800" lvl="8" indent="-35560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Sniglet"/>
              <a:buChar char="■"/>
              <a:defRPr sz="2000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5730200" y="6443967"/>
            <a:ext cx="731600" cy="41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buNone/>
              <a:defRPr sz="1333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lvl="1" algn="ctr">
              <a:buNone/>
              <a:defRPr sz="1333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lvl="2" algn="ctr">
              <a:buNone/>
              <a:defRPr sz="1333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lvl="3" algn="ctr">
              <a:buNone/>
              <a:defRPr sz="1333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lvl="4" algn="ctr">
              <a:buNone/>
              <a:defRPr sz="1333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lvl="5" algn="ctr">
              <a:buNone/>
              <a:defRPr sz="1333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lvl="6" algn="ctr">
              <a:buNone/>
              <a:defRPr sz="1333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lvl="7" algn="ctr">
              <a:buNone/>
              <a:defRPr sz="1333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lvl="8" algn="ctr">
              <a:buNone/>
              <a:defRPr sz="1333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6665947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1" r:id="rId7"/>
    <p:sldLayoutId id="2147483682" r:id="rId8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3458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</p:sldLayoutIdLst>
  <p:txStyles>
    <p:titleStyle>
      <a:lvl1pPr algn="ctr" defTabSz="1219170" rtl="0" eaLnBrk="1" latinLnBrk="1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1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1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1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6" name="Google Shape;1166;p41"/>
          <p:cNvSpPr txBox="1"/>
          <p:nvPr/>
        </p:nvSpPr>
        <p:spPr>
          <a:xfrm>
            <a:off x="1487862" y="1574400"/>
            <a:ext cx="9242400" cy="35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ctr"/>
            <a:r>
              <a:rPr lang="en" sz="2400" b="1" dirty="0" smtClean="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Sistem Pelayanan Pengurusan Izin Dokumen Kapal Kantor Kesyabandaran dan Otoritas Pelabuhan Tanjung Wangi Berbasis Android</a:t>
            </a:r>
            <a:endParaRPr sz="2400" b="1" dirty="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1167" name="Google Shape;1167;p41"/>
          <p:cNvGrpSpPr/>
          <p:nvPr/>
        </p:nvGrpSpPr>
        <p:grpSpPr>
          <a:xfrm>
            <a:off x="2147897" y="4399906"/>
            <a:ext cx="10350468" cy="1189891"/>
            <a:chOff x="801125" y="3213932"/>
            <a:chExt cx="7762851" cy="892418"/>
          </a:xfrm>
        </p:grpSpPr>
        <p:grpSp>
          <p:nvGrpSpPr>
            <p:cNvPr id="1168" name="Google Shape;1168;p41"/>
            <p:cNvGrpSpPr/>
            <p:nvPr/>
          </p:nvGrpSpPr>
          <p:grpSpPr>
            <a:xfrm>
              <a:off x="4845759" y="3213932"/>
              <a:ext cx="1695900" cy="892418"/>
              <a:chOff x="4845759" y="3213932"/>
              <a:chExt cx="1695900" cy="892418"/>
            </a:xfrm>
          </p:grpSpPr>
          <p:sp>
            <p:nvSpPr>
              <p:cNvPr id="1169" name="Google Shape;1169;p41"/>
              <p:cNvSpPr txBox="1"/>
              <p:nvPr/>
            </p:nvSpPr>
            <p:spPr>
              <a:xfrm>
                <a:off x="4845759" y="3469450"/>
                <a:ext cx="1695900" cy="636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algn="ctr"/>
                <a:r>
                  <a:rPr lang="en" sz="1600" dirty="0" smtClean="0">
                    <a:solidFill>
                      <a:srgbClr val="434343"/>
                    </a:solidFill>
                    <a:latin typeface="Montserrat"/>
                    <a:ea typeface="Montserrat"/>
                    <a:cs typeface="Montserrat"/>
                    <a:sym typeface="Montserrat"/>
                  </a:rPr>
                  <a:t>Pembahasan </a:t>
                </a:r>
                <a:endParaRPr sz="1600" dirty="0">
                  <a:solidFill>
                    <a:srgbClr val="434343"/>
                  </a:solidFill>
                  <a:latin typeface="Montserrat"/>
                  <a:ea typeface="Montserrat"/>
                  <a:cs typeface="Montserrat"/>
                  <a:sym typeface="Montserrat"/>
                </a:endParaRPr>
              </a:p>
            </p:txBody>
          </p:sp>
          <p:sp>
            <p:nvSpPr>
              <p:cNvPr id="1170" name="Google Shape;1170;p41"/>
              <p:cNvSpPr/>
              <p:nvPr/>
            </p:nvSpPr>
            <p:spPr>
              <a:xfrm>
                <a:off x="5603395" y="3213932"/>
                <a:ext cx="180627" cy="181175"/>
              </a:xfrm>
              <a:custGeom>
                <a:avLst/>
                <a:gdLst/>
                <a:ahLst/>
                <a:cxnLst/>
                <a:rect l="l" t="t" r="r" b="b"/>
                <a:pathLst>
                  <a:path w="5929" h="5947" extrusionOk="0">
                    <a:moveTo>
                      <a:pt x="4679" y="0"/>
                    </a:moveTo>
                    <a:lnTo>
                      <a:pt x="4567" y="19"/>
                    </a:lnTo>
                    <a:lnTo>
                      <a:pt x="4474" y="37"/>
                    </a:lnTo>
                    <a:lnTo>
                      <a:pt x="4381" y="93"/>
                    </a:lnTo>
                    <a:lnTo>
                      <a:pt x="4288" y="168"/>
                    </a:lnTo>
                    <a:lnTo>
                      <a:pt x="3747" y="690"/>
                    </a:lnTo>
                    <a:lnTo>
                      <a:pt x="3729" y="746"/>
                    </a:lnTo>
                    <a:lnTo>
                      <a:pt x="3710" y="802"/>
                    </a:lnTo>
                    <a:lnTo>
                      <a:pt x="3729" y="857"/>
                    </a:lnTo>
                    <a:lnTo>
                      <a:pt x="3747" y="895"/>
                    </a:lnTo>
                    <a:lnTo>
                      <a:pt x="5033" y="2181"/>
                    </a:lnTo>
                    <a:lnTo>
                      <a:pt x="5089" y="2218"/>
                    </a:lnTo>
                    <a:lnTo>
                      <a:pt x="5182" y="2218"/>
                    </a:lnTo>
                    <a:lnTo>
                      <a:pt x="5238" y="2181"/>
                    </a:lnTo>
                    <a:lnTo>
                      <a:pt x="5779" y="1640"/>
                    </a:lnTo>
                    <a:lnTo>
                      <a:pt x="5835" y="1566"/>
                    </a:lnTo>
                    <a:lnTo>
                      <a:pt x="5891" y="1473"/>
                    </a:lnTo>
                    <a:lnTo>
                      <a:pt x="5928" y="1361"/>
                    </a:lnTo>
                    <a:lnTo>
                      <a:pt x="5928" y="1249"/>
                    </a:lnTo>
                    <a:lnTo>
                      <a:pt x="5928" y="1156"/>
                    </a:lnTo>
                    <a:lnTo>
                      <a:pt x="5891" y="1044"/>
                    </a:lnTo>
                    <a:lnTo>
                      <a:pt x="5835" y="951"/>
                    </a:lnTo>
                    <a:lnTo>
                      <a:pt x="5779" y="857"/>
                    </a:lnTo>
                    <a:lnTo>
                      <a:pt x="5071" y="168"/>
                    </a:lnTo>
                    <a:lnTo>
                      <a:pt x="4977" y="93"/>
                    </a:lnTo>
                    <a:lnTo>
                      <a:pt x="4884" y="37"/>
                    </a:lnTo>
                    <a:lnTo>
                      <a:pt x="4791" y="19"/>
                    </a:lnTo>
                    <a:lnTo>
                      <a:pt x="4679" y="0"/>
                    </a:lnTo>
                    <a:close/>
                    <a:moveTo>
                      <a:pt x="3393" y="1883"/>
                    </a:moveTo>
                    <a:lnTo>
                      <a:pt x="3449" y="1920"/>
                    </a:lnTo>
                    <a:lnTo>
                      <a:pt x="3486" y="1976"/>
                    </a:lnTo>
                    <a:lnTo>
                      <a:pt x="3505" y="2050"/>
                    </a:lnTo>
                    <a:lnTo>
                      <a:pt x="3486" y="2106"/>
                    </a:lnTo>
                    <a:lnTo>
                      <a:pt x="3449" y="2162"/>
                    </a:lnTo>
                    <a:lnTo>
                      <a:pt x="1660" y="3952"/>
                    </a:lnTo>
                    <a:lnTo>
                      <a:pt x="1604" y="3970"/>
                    </a:lnTo>
                    <a:lnTo>
                      <a:pt x="1548" y="3989"/>
                    </a:lnTo>
                    <a:lnTo>
                      <a:pt x="1492" y="3970"/>
                    </a:lnTo>
                    <a:lnTo>
                      <a:pt x="1436" y="3952"/>
                    </a:lnTo>
                    <a:lnTo>
                      <a:pt x="1399" y="3896"/>
                    </a:lnTo>
                    <a:lnTo>
                      <a:pt x="1380" y="3821"/>
                    </a:lnTo>
                    <a:lnTo>
                      <a:pt x="1399" y="3765"/>
                    </a:lnTo>
                    <a:lnTo>
                      <a:pt x="1436" y="3709"/>
                    </a:lnTo>
                    <a:lnTo>
                      <a:pt x="3225" y="1920"/>
                    </a:lnTo>
                    <a:lnTo>
                      <a:pt x="3281" y="1883"/>
                    </a:lnTo>
                    <a:close/>
                    <a:moveTo>
                      <a:pt x="1007" y="4362"/>
                    </a:moveTo>
                    <a:lnTo>
                      <a:pt x="1007" y="4921"/>
                    </a:lnTo>
                    <a:lnTo>
                      <a:pt x="1566" y="4921"/>
                    </a:lnTo>
                    <a:lnTo>
                      <a:pt x="1566" y="5331"/>
                    </a:lnTo>
                    <a:lnTo>
                      <a:pt x="821" y="5462"/>
                    </a:lnTo>
                    <a:lnTo>
                      <a:pt x="467" y="5107"/>
                    </a:lnTo>
                    <a:lnTo>
                      <a:pt x="597" y="4362"/>
                    </a:lnTo>
                    <a:close/>
                    <a:moveTo>
                      <a:pt x="3337" y="1118"/>
                    </a:moveTo>
                    <a:lnTo>
                      <a:pt x="3300" y="1156"/>
                    </a:lnTo>
                    <a:lnTo>
                      <a:pt x="243" y="4213"/>
                    </a:lnTo>
                    <a:lnTo>
                      <a:pt x="1" y="5611"/>
                    </a:lnTo>
                    <a:lnTo>
                      <a:pt x="1" y="5685"/>
                    </a:lnTo>
                    <a:lnTo>
                      <a:pt x="1" y="5741"/>
                    </a:lnTo>
                    <a:lnTo>
                      <a:pt x="38" y="5816"/>
                    </a:lnTo>
                    <a:lnTo>
                      <a:pt x="75" y="5853"/>
                    </a:lnTo>
                    <a:lnTo>
                      <a:pt x="131" y="5890"/>
                    </a:lnTo>
                    <a:lnTo>
                      <a:pt x="187" y="5928"/>
                    </a:lnTo>
                    <a:lnTo>
                      <a:pt x="243" y="5946"/>
                    </a:lnTo>
                    <a:lnTo>
                      <a:pt x="317" y="5928"/>
                    </a:lnTo>
                    <a:lnTo>
                      <a:pt x="1734" y="5685"/>
                    </a:lnTo>
                    <a:lnTo>
                      <a:pt x="4772" y="2647"/>
                    </a:lnTo>
                    <a:lnTo>
                      <a:pt x="4810" y="2591"/>
                    </a:lnTo>
                    <a:lnTo>
                      <a:pt x="4810" y="2535"/>
                    </a:lnTo>
                    <a:lnTo>
                      <a:pt x="4810" y="2498"/>
                    </a:lnTo>
                    <a:lnTo>
                      <a:pt x="4772" y="2442"/>
                    </a:lnTo>
                    <a:lnTo>
                      <a:pt x="3486" y="1156"/>
                    </a:lnTo>
                    <a:lnTo>
                      <a:pt x="3449" y="11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solidFill>
                    <a:srgbClr val="434343"/>
                  </a:solidFill>
                </a:endParaRPr>
              </a:p>
            </p:txBody>
          </p:sp>
        </p:grpSp>
        <p:grpSp>
          <p:nvGrpSpPr>
            <p:cNvPr id="1171" name="Google Shape;1171;p41"/>
            <p:cNvGrpSpPr/>
            <p:nvPr/>
          </p:nvGrpSpPr>
          <p:grpSpPr>
            <a:xfrm>
              <a:off x="2823442" y="3214222"/>
              <a:ext cx="1695900" cy="892128"/>
              <a:chOff x="2823442" y="3214222"/>
              <a:chExt cx="1695900" cy="892128"/>
            </a:xfrm>
          </p:grpSpPr>
          <p:sp>
            <p:nvSpPr>
              <p:cNvPr id="1172" name="Google Shape;1172;p41"/>
              <p:cNvSpPr txBox="1"/>
              <p:nvPr/>
            </p:nvSpPr>
            <p:spPr>
              <a:xfrm>
                <a:off x="2823442" y="3469450"/>
                <a:ext cx="1695900" cy="636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algn="ctr"/>
                <a:r>
                  <a:rPr lang="en" sz="1600" dirty="0" smtClean="0">
                    <a:solidFill>
                      <a:srgbClr val="434343"/>
                    </a:solidFill>
                    <a:latin typeface="Montserrat"/>
                    <a:ea typeface="Montserrat"/>
                    <a:cs typeface="Montserrat"/>
                    <a:sym typeface="Montserrat"/>
                  </a:rPr>
                  <a:t>Tinjauan Pustaka</a:t>
                </a:r>
                <a:endParaRPr sz="1600" dirty="0">
                  <a:solidFill>
                    <a:srgbClr val="434343"/>
                  </a:solidFill>
                  <a:latin typeface="Montserrat"/>
                  <a:ea typeface="Montserrat"/>
                  <a:cs typeface="Montserrat"/>
                  <a:sym typeface="Montserrat"/>
                </a:endParaRPr>
              </a:p>
            </p:txBody>
          </p:sp>
          <p:sp>
            <p:nvSpPr>
              <p:cNvPr id="1173" name="Google Shape;1173;p41"/>
              <p:cNvSpPr/>
              <p:nvPr/>
            </p:nvSpPr>
            <p:spPr>
              <a:xfrm>
                <a:off x="3569730" y="3214222"/>
                <a:ext cx="203323" cy="180597"/>
              </a:xfrm>
              <a:custGeom>
                <a:avLst/>
                <a:gdLst/>
                <a:ahLst/>
                <a:cxnLst/>
                <a:rect l="l" t="t" r="r" b="b"/>
                <a:pathLst>
                  <a:path w="6674" h="5928" extrusionOk="0">
                    <a:moveTo>
                      <a:pt x="2443" y="0"/>
                    </a:moveTo>
                    <a:lnTo>
                      <a:pt x="2275" y="37"/>
                    </a:lnTo>
                    <a:lnTo>
                      <a:pt x="2126" y="93"/>
                    </a:lnTo>
                    <a:lnTo>
                      <a:pt x="1995" y="187"/>
                    </a:lnTo>
                    <a:lnTo>
                      <a:pt x="1846" y="336"/>
                    </a:lnTo>
                    <a:lnTo>
                      <a:pt x="1753" y="503"/>
                    </a:lnTo>
                    <a:lnTo>
                      <a:pt x="1697" y="690"/>
                    </a:lnTo>
                    <a:lnTo>
                      <a:pt x="1660" y="876"/>
                    </a:lnTo>
                    <a:lnTo>
                      <a:pt x="1678" y="1063"/>
                    </a:lnTo>
                    <a:lnTo>
                      <a:pt x="1716" y="1249"/>
                    </a:lnTo>
                    <a:lnTo>
                      <a:pt x="1809" y="1417"/>
                    </a:lnTo>
                    <a:lnTo>
                      <a:pt x="1921" y="1566"/>
                    </a:lnTo>
                    <a:lnTo>
                      <a:pt x="3188" y="2889"/>
                    </a:lnTo>
                    <a:lnTo>
                      <a:pt x="3263" y="2945"/>
                    </a:lnTo>
                    <a:lnTo>
                      <a:pt x="3337" y="2964"/>
                    </a:lnTo>
                    <a:lnTo>
                      <a:pt x="3412" y="2945"/>
                    </a:lnTo>
                    <a:lnTo>
                      <a:pt x="3487" y="2889"/>
                    </a:lnTo>
                    <a:lnTo>
                      <a:pt x="4754" y="1566"/>
                    </a:lnTo>
                    <a:lnTo>
                      <a:pt x="4866" y="1417"/>
                    </a:lnTo>
                    <a:lnTo>
                      <a:pt x="4940" y="1249"/>
                    </a:lnTo>
                    <a:lnTo>
                      <a:pt x="4996" y="1063"/>
                    </a:lnTo>
                    <a:lnTo>
                      <a:pt x="5015" y="876"/>
                    </a:lnTo>
                    <a:lnTo>
                      <a:pt x="4978" y="690"/>
                    </a:lnTo>
                    <a:lnTo>
                      <a:pt x="4922" y="503"/>
                    </a:lnTo>
                    <a:lnTo>
                      <a:pt x="4810" y="336"/>
                    </a:lnTo>
                    <a:lnTo>
                      <a:pt x="4679" y="187"/>
                    </a:lnTo>
                    <a:lnTo>
                      <a:pt x="4549" y="93"/>
                    </a:lnTo>
                    <a:lnTo>
                      <a:pt x="4381" y="37"/>
                    </a:lnTo>
                    <a:lnTo>
                      <a:pt x="4232" y="0"/>
                    </a:lnTo>
                    <a:lnTo>
                      <a:pt x="4064" y="0"/>
                    </a:lnTo>
                    <a:lnTo>
                      <a:pt x="3897" y="19"/>
                    </a:lnTo>
                    <a:lnTo>
                      <a:pt x="3747" y="75"/>
                    </a:lnTo>
                    <a:lnTo>
                      <a:pt x="3598" y="168"/>
                    </a:lnTo>
                    <a:lnTo>
                      <a:pt x="3468" y="280"/>
                    </a:lnTo>
                    <a:lnTo>
                      <a:pt x="3337" y="429"/>
                    </a:lnTo>
                    <a:lnTo>
                      <a:pt x="3207" y="280"/>
                    </a:lnTo>
                    <a:lnTo>
                      <a:pt x="3076" y="168"/>
                    </a:lnTo>
                    <a:lnTo>
                      <a:pt x="2927" y="75"/>
                    </a:lnTo>
                    <a:lnTo>
                      <a:pt x="2778" y="19"/>
                    </a:lnTo>
                    <a:lnTo>
                      <a:pt x="2610" y="0"/>
                    </a:lnTo>
                    <a:close/>
                    <a:moveTo>
                      <a:pt x="2219" y="3691"/>
                    </a:moveTo>
                    <a:lnTo>
                      <a:pt x="1995" y="3728"/>
                    </a:lnTo>
                    <a:lnTo>
                      <a:pt x="1772" y="3784"/>
                    </a:lnTo>
                    <a:lnTo>
                      <a:pt x="1548" y="3877"/>
                    </a:lnTo>
                    <a:lnTo>
                      <a:pt x="1362" y="4008"/>
                    </a:lnTo>
                    <a:lnTo>
                      <a:pt x="821" y="4436"/>
                    </a:lnTo>
                    <a:lnTo>
                      <a:pt x="187" y="4436"/>
                    </a:lnTo>
                    <a:lnTo>
                      <a:pt x="113" y="4455"/>
                    </a:lnTo>
                    <a:lnTo>
                      <a:pt x="57" y="4492"/>
                    </a:lnTo>
                    <a:lnTo>
                      <a:pt x="1" y="4548"/>
                    </a:lnTo>
                    <a:lnTo>
                      <a:pt x="1" y="4623"/>
                    </a:lnTo>
                    <a:lnTo>
                      <a:pt x="1" y="5741"/>
                    </a:lnTo>
                    <a:lnTo>
                      <a:pt x="1" y="5816"/>
                    </a:lnTo>
                    <a:lnTo>
                      <a:pt x="57" y="5872"/>
                    </a:lnTo>
                    <a:lnTo>
                      <a:pt x="113" y="5909"/>
                    </a:lnTo>
                    <a:lnTo>
                      <a:pt x="187" y="5928"/>
                    </a:lnTo>
                    <a:lnTo>
                      <a:pt x="4325" y="5928"/>
                    </a:lnTo>
                    <a:lnTo>
                      <a:pt x="4437" y="5909"/>
                    </a:lnTo>
                    <a:lnTo>
                      <a:pt x="4568" y="5890"/>
                    </a:lnTo>
                    <a:lnTo>
                      <a:pt x="4679" y="5834"/>
                    </a:lnTo>
                    <a:lnTo>
                      <a:pt x="4791" y="5760"/>
                    </a:lnTo>
                    <a:lnTo>
                      <a:pt x="6543" y="4362"/>
                    </a:lnTo>
                    <a:lnTo>
                      <a:pt x="6599" y="4306"/>
                    </a:lnTo>
                    <a:lnTo>
                      <a:pt x="6637" y="4231"/>
                    </a:lnTo>
                    <a:lnTo>
                      <a:pt x="6674" y="4157"/>
                    </a:lnTo>
                    <a:lnTo>
                      <a:pt x="6674" y="4082"/>
                    </a:lnTo>
                    <a:lnTo>
                      <a:pt x="6674" y="4008"/>
                    </a:lnTo>
                    <a:lnTo>
                      <a:pt x="6655" y="3933"/>
                    </a:lnTo>
                    <a:lnTo>
                      <a:pt x="6618" y="3859"/>
                    </a:lnTo>
                    <a:lnTo>
                      <a:pt x="6543" y="3784"/>
                    </a:lnTo>
                    <a:lnTo>
                      <a:pt x="6506" y="3747"/>
                    </a:lnTo>
                    <a:lnTo>
                      <a:pt x="6432" y="3728"/>
                    </a:lnTo>
                    <a:lnTo>
                      <a:pt x="6376" y="3709"/>
                    </a:lnTo>
                    <a:lnTo>
                      <a:pt x="6301" y="3709"/>
                    </a:lnTo>
                    <a:lnTo>
                      <a:pt x="6171" y="3728"/>
                    </a:lnTo>
                    <a:lnTo>
                      <a:pt x="6115" y="3747"/>
                    </a:lnTo>
                    <a:lnTo>
                      <a:pt x="6059" y="3784"/>
                    </a:lnTo>
                    <a:lnTo>
                      <a:pt x="4978" y="4641"/>
                    </a:lnTo>
                    <a:lnTo>
                      <a:pt x="4885" y="4716"/>
                    </a:lnTo>
                    <a:lnTo>
                      <a:pt x="4773" y="4772"/>
                    </a:lnTo>
                    <a:lnTo>
                      <a:pt x="4642" y="4809"/>
                    </a:lnTo>
                    <a:lnTo>
                      <a:pt x="3095" y="4809"/>
                    </a:lnTo>
                    <a:lnTo>
                      <a:pt x="3039" y="4772"/>
                    </a:lnTo>
                    <a:lnTo>
                      <a:pt x="2983" y="4716"/>
                    </a:lnTo>
                    <a:lnTo>
                      <a:pt x="2965" y="4660"/>
                    </a:lnTo>
                    <a:lnTo>
                      <a:pt x="2965" y="4586"/>
                    </a:lnTo>
                    <a:lnTo>
                      <a:pt x="3002" y="4511"/>
                    </a:lnTo>
                    <a:lnTo>
                      <a:pt x="3076" y="4455"/>
                    </a:lnTo>
                    <a:lnTo>
                      <a:pt x="3151" y="4436"/>
                    </a:lnTo>
                    <a:lnTo>
                      <a:pt x="4120" y="4436"/>
                    </a:lnTo>
                    <a:lnTo>
                      <a:pt x="4195" y="4418"/>
                    </a:lnTo>
                    <a:lnTo>
                      <a:pt x="4307" y="4362"/>
                    </a:lnTo>
                    <a:lnTo>
                      <a:pt x="4363" y="4306"/>
                    </a:lnTo>
                    <a:lnTo>
                      <a:pt x="4400" y="4250"/>
                    </a:lnTo>
                    <a:lnTo>
                      <a:pt x="4419" y="4194"/>
                    </a:lnTo>
                    <a:lnTo>
                      <a:pt x="4437" y="4138"/>
                    </a:lnTo>
                    <a:lnTo>
                      <a:pt x="4456" y="4045"/>
                    </a:lnTo>
                    <a:lnTo>
                      <a:pt x="4437" y="3970"/>
                    </a:lnTo>
                    <a:lnTo>
                      <a:pt x="4400" y="3896"/>
                    </a:lnTo>
                    <a:lnTo>
                      <a:pt x="4363" y="3821"/>
                    </a:lnTo>
                    <a:lnTo>
                      <a:pt x="4307" y="3784"/>
                    </a:lnTo>
                    <a:lnTo>
                      <a:pt x="4232" y="3728"/>
                    </a:lnTo>
                    <a:lnTo>
                      <a:pt x="4158" y="3709"/>
                    </a:lnTo>
                    <a:lnTo>
                      <a:pt x="4083" y="369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solidFill>
                    <a:srgbClr val="434343"/>
                  </a:solidFill>
                </a:endParaRPr>
              </a:p>
            </p:txBody>
          </p:sp>
        </p:grpSp>
        <p:grpSp>
          <p:nvGrpSpPr>
            <p:cNvPr id="1174" name="Google Shape;1174;p41"/>
            <p:cNvGrpSpPr/>
            <p:nvPr/>
          </p:nvGrpSpPr>
          <p:grpSpPr>
            <a:xfrm>
              <a:off x="6868076" y="3213932"/>
              <a:ext cx="1695900" cy="892418"/>
              <a:chOff x="6868076" y="3213932"/>
              <a:chExt cx="1695900" cy="892418"/>
            </a:xfrm>
          </p:grpSpPr>
          <p:sp>
            <p:nvSpPr>
              <p:cNvPr id="1175" name="Google Shape;1175;p41"/>
              <p:cNvSpPr txBox="1"/>
              <p:nvPr/>
            </p:nvSpPr>
            <p:spPr>
              <a:xfrm>
                <a:off x="6868076" y="3469450"/>
                <a:ext cx="1695900" cy="636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algn="ctr"/>
                <a:endParaRPr sz="1600" dirty="0">
                  <a:solidFill>
                    <a:srgbClr val="434343"/>
                  </a:solidFill>
                  <a:latin typeface="Montserrat"/>
                  <a:ea typeface="Montserrat"/>
                  <a:cs typeface="Montserrat"/>
                  <a:sym typeface="Montserrat"/>
                </a:endParaRPr>
              </a:p>
            </p:txBody>
          </p:sp>
          <p:sp>
            <p:nvSpPr>
              <p:cNvPr id="1176" name="Google Shape;1176;p41"/>
              <p:cNvSpPr/>
              <p:nvPr/>
            </p:nvSpPr>
            <p:spPr>
              <a:xfrm>
                <a:off x="7625712" y="3213932"/>
                <a:ext cx="180627" cy="181175"/>
              </a:xfrm>
              <a:custGeom>
                <a:avLst/>
                <a:gdLst/>
                <a:ahLst/>
                <a:cxnLst/>
                <a:rect l="l" t="t" r="r" b="b"/>
                <a:pathLst>
                  <a:path w="5929" h="5947" extrusionOk="0">
                    <a:moveTo>
                      <a:pt x="784" y="4940"/>
                    </a:moveTo>
                    <a:lnTo>
                      <a:pt x="839" y="4958"/>
                    </a:lnTo>
                    <a:lnTo>
                      <a:pt x="933" y="5014"/>
                    </a:lnTo>
                    <a:lnTo>
                      <a:pt x="989" y="5107"/>
                    </a:lnTo>
                    <a:lnTo>
                      <a:pt x="1007" y="5145"/>
                    </a:lnTo>
                    <a:lnTo>
                      <a:pt x="1007" y="5201"/>
                    </a:lnTo>
                    <a:lnTo>
                      <a:pt x="1007" y="5257"/>
                    </a:lnTo>
                    <a:lnTo>
                      <a:pt x="989" y="5313"/>
                    </a:lnTo>
                    <a:lnTo>
                      <a:pt x="933" y="5406"/>
                    </a:lnTo>
                    <a:lnTo>
                      <a:pt x="839" y="5462"/>
                    </a:lnTo>
                    <a:lnTo>
                      <a:pt x="784" y="5480"/>
                    </a:lnTo>
                    <a:lnTo>
                      <a:pt x="672" y="5480"/>
                    </a:lnTo>
                    <a:lnTo>
                      <a:pt x="634" y="5462"/>
                    </a:lnTo>
                    <a:lnTo>
                      <a:pt x="541" y="5406"/>
                    </a:lnTo>
                    <a:lnTo>
                      <a:pt x="485" y="5313"/>
                    </a:lnTo>
                    <a:lnTo>
                      <a:pt x="467" y="5257"/>
                    </a:lnTo>
                    <a:lnTo>
                      <a:pt x="448" y="5201"/>
                    </a:lnTo>
                    <a:lnTo>
                      <a:pt x="467" y="5145"/>
                    </a:lnTo>
                    <a:lnTo>
                      <a:pt x="485" y="5107"/>
                    </a:lnTo>
                    <a:lnTo>
                      <a:pt x="541" y="5014"/>
                    </a:lnTo>
                    <a:lnTo>
                      <a:pt x="634" y="4958"/>
                    </a:lnTo>
                    <a:lnTo>
                      <a:pt x="672" y="4940"/>
                    </a:lnTo>
                    <a:close/>
                    <a:moveTo>
                      <a:pt x="206" y="2610"/>
                    </a:moveTo>
                    <a:lnTo>
                      <a:pt x="168" y="2628"/>
                    </a:lnTo>
                    <a:lnTo>
                      <a:pt x="75" y="2684"/>
                    </a:lnTo>
                    <a:lnTo>
                      <a:pt x="19" y="2777"/>
                    </a:lnTo>
                    <a:lnTo>
                      <a:pt x="1" y="2833"/>
                    </a:lnTo>
                    <a:lnTo>
                      <a:pt x="1" y="2889"/>
                    </a:lnTo>
                    <a:lnTo>
                      <a:pt x="1" y="5667"/>
                    </a:lnTo>
                    <a:lnTo>
                      <a:pt x="1" y="5723"/>
                    </a:lnTo>
                    <a:lnTo>
                      <a:pt x="19" y="5779"/>
                    </a:lnTo>
                    <a:lnTo>
                      <a:pt x="75" y="5872"/>
                    </a:lnTo>
                    <a:lnTo>
                      <a:pt x="168" y="5928"/>
                    </a:lnTo>
                    <a:lnTo>
                      <a:pt x="206" y="5946"/>
                    </a:lnTo>
                    <a:lnTo>
                      <a:pt x="1250" y="5946"/>
                    </a:lnTo>
                    <a:lnTo>
                      <a:pt x="1305" y="5928"/>
                    </a:lnTo>
                    <a:lnTo>
                      <a:pt x="1399" y="5872"/>
                    </a:lnTo>
                    <a:lnTo>
                      <a:pt x="1455" y="5779"/>
                    </a:lnTo>
                    <a:lnTo>
                      <a:pt x="1473" y="5723"/>
                    </a:lnTo>
                    <a:lnTo>
                      <a:pt x="1473" y="5667"/>
                    </a:lnTo>
                    <a:lnTo>
                      <a:pt x="1473" y="2889"/>
                    </a:lnTo>
                    <a:lnTo>
                      <a:pt x="1473" y="2833"/>
                    </a:lnTo>
                    <a:lnTo>
                      <a:pt x="1455" y="2777"/>
                    </a:lnTo>
                    <a:lnTo>
                      <a:pt x="1399" y="2684"/>
                    </a:lnTo>
                    <a:lnTo>
                      <a:pt x="1305" y="2628"/>
                    </a:lnTo>
                    <a:lnTo>
                      <a:pt x="1250" y="2610"/>
                    </a:lnTo>
                    <a:close/>
                    <a:moveTo>
                      <a:pt x="3617" y="0"/>
                    </a:moveTo>
                    <a:lnTo>
                      <a:pt x="3524" y="19"/>
                    </a:lnTo>
                    <a:lnTo>
                      <a:pt x="3468" y="75"/>
                    </a:lnTo>
                    <a:lnTo>
                      <a:pt x="3393" y="168"/>
                    </a:lnTo>
                    <a:lnTo>
                      <a:pt x="3337" y="261"/>
                    </a:lnTo>
                    <a:lnTo>
                      <a:pt x="3263" y="485"/>
                    </a:lnTo>
                    <a:lnTo>
                      <a:pt x="3225" y="671"/>
                    </a:lnTo>
                    <a:lnTo>
                      <a:pt x="3169" y="858"/>
                    </a:lnTo>
                    <a:lnTo>
                      <a:pt x="3114" y="1044"/>
                    </a:lnTo>
                    <a:lnTo>
                      <a:pt x="3039" y="1212"/>
                    </a:lnTo>
                    <a:lnTo>
                      <a:pt x="2983" y="1286"/>
                    </a:lnTo>
                    <a:lnTo>
                      <a:pt x="2927" y="1361"/>
                    </a:lnTo>
                    <a:lnTo>
                      <a:pt x="2797" y="1510"/>
                    </a:lnTo>
                    <a:lnTo>
                      <a:pt x="2666" y="1659"/>
                    </a:lnTo>
                    <a:lnTo>
                      <a:pt x="2442" y="1995"/>
                    </a:lnTo>
                    <a:lnTo>
                      <a:pt x="2200" y="2330"/>
                    </a:lnTo>
                    <a:lnTo>
                      <a:pt x="2051" y="2498"/>
                    </a:lnTo>
                    <a:lnTo>
                      <a:pt x="1883" y="2666"/>
                    </a:lnTo>
                    <a:lnTo>
                      <a:pt x="1865" y="2722"/>
                    </a:lnTo>
                    <a:lnTo>
                      <a:pt x="1846" y="2777"/>
                    </a:lnTo>
                    <a:lnTo>
                      <a:pt x="1846" y="5257"/>
                    </a:lnTo>
                    <a:lnTo>
                      <a:pt x="1865" y="5313"/>
                    </a:lnTo>
                    <a:lnTo>
                      <a:pt x="1883" y="5350"/>
                    </a:lnTo>
                    <a:lnTo>
                      <a:pt x="1939" y="5387"/>
                    </a:lnTo>
                    <a:lnTo>
                      <a:pt x="1995" y="5387"/>
                    </a:lnTo>
                    <a:lnTo>
                      <a:pt x="2126" y="5406"/>
                    </a:lnTo>
                    <a:lnTo>
                      <a:pt x="2293" y="5462"/>
                    </a:lnTo>
                    <a:lnTo>
                      <a:pt x="2592" y="5573"/>
                    </a:lnTo>
                    <a:lnTo>
                      <a:pt x="2890" y="5704"/>
                    </a:lnTo>
                    <a:lnTo>
                      <a:pt x="3225" y="5816"/>
                    </a:lnTo>
                    <a:lnTo>
                      <a:pt x="3393" y="5872"/>
                    </a:lnTo>
                    <a:lnTo>
                      <a:pt x="3580" y="5909"/>
                    </a:lnTo>
                    <a:lnTo>
                      <a:pt x="3785" y="5946"/>
                    </a:lnTo>
                    <a:lnTo>
                      <a:pt x="4400" y="5946"/>
                    </a:lnTo>
                    <a:lnTo>
                      <a:pt x="4586" y="5928"/>
                    </a:lnTo>
                    <a:lnTo>
                      <a:pt x="4772" y="5909"/>
                    </a:lnTo>
                    <a:lnTo>
                      <a:pt x="4940" y="5853"/>
                    </a:lnTo>
                    <a:lnTo>
                      <a:pt x="5108" y="5797"/>
                    </a:lnTo>
                    <a:lnTo>
                      <a:pt x="5238" y="5723"/>
                    </a:lnTo>
                    <a:lnTo>
                      <a:pt x="5332" y="5611"/>
                    </a:lnTo>
                    <a:lnTo>
                      <a:pt x="5388" y="5499"/>
                    </a:lnTo>
                    <a:lnTo>
                      <a:pt x="5425" y="5368"/>
                    </a:lnTo>
                    <a:lnTo>
                      <a:pt x="5425" y="5238"/>
                    </a:lnTo>
                    <a:lnTo>
                      <a:pt x="5406" y="5089"/>
                    </a:lnTo>
                    <a:lnTo>
                      <a:pt x="5481" y="4996"/>
                    </a:lnTo>
                    <a:lnTo>
                      <a:pt x="5537" y="4902"/>
                    </a:lnTo>
                    <a:lnTo>
                      <a:pt x="5574" y="4809"/>
                    </a:lnTo>
                    <a:lnTo>
                      <a:pt x="5611" y="4697"/>
                    </a:lnTo>
                    <a:lnTo>
                      <a:pt x="5630" y="4567"/>
                    </a:lnTo>
                    <a:lnTo>
                      <a:pt x="5630" y="4455"/>
                    </a:lnTo>
                    <a:lnTo>
                      <a:pt x="5630" y="4325"/>
                    </a:lnTo>
                    <a:lnTo>
                      <a:pt x="5593" y="4213"/>
                    </a:lnTo>
                    <a:lnTo>
                      <a:pt x="5667" y="4101"/>
                    </a:lnTo>
                    <a:lnTo>
                      <a:pt x="5723" y="3989"/>
                    </a:lnTo>
                    <a:lnTo>
                      <a:pt x="5742" y="3877"/>
                    </a:lnTo>
                    <a:lnTo>
                      <a:pt x="5779" y="3747"/>
                    </a:lnTo>
                    <a:lnTo>
                      <a:pt x="5779" y="3635"/>
                    </a:lnTo>
                    <a:lnTo>
                      <a:pt x="5760" y="3523"/>
                    </a:lnTo>
                    <a:lnTo>
                      <a:pt x="5742" y="3393"/>
                    </a:lnTo>
                    <a:lnTo>
                      <a:pt x="5704" y="3299"/>
                    </a:lnTo>
                    <a:lnTo>
                      <a:pt x="5798" y="3169"/>
                    </a:lnTo>
                    <a:lnTo>
                      <a:pt x="5872" y="3038"/>
                    </a:lnTo>
                    <a:lnTo>
                      <a:pt x="5909" y="2889"/>
                    </a:lnTo>
                    <a:lnTo>
                      <a:pt x="5928" y="2722"/>
                    </a:lnTo>
                    <a:lnTo>
                      <a:pt x="5909" y="2591"/>
                    </a:lnTo>
                    <a:lnTo>
                      <a:pt x="5872" y="2461"/>
                    </a:lnTo>
                    <a:lnTo>
                      <a:pt x="5816" y="2349"/>
                    </a:lnTo>
                    <a:lnTo>
                      <a:pt x="5723" y="2256"/>
                    </a:lnTo>
                    <a:lnTo>
                      <a:pt x="5630" y="2162"/>
                    </a:lnTo>
                    <a:lnTo>
                      <a:pt x="5518" y="2106"/>
                    </a:lnTo>
                    <a:lnTo>
                      <a:pt x="5388" y="2069"/>
                    </a:lnTo>
                    <a:lnTo>
                      <a:pt x="5238" y="2051"/>
                    </a:lnTo>
                    <a:lnTo>
                      <a:pt x="4064" y="2051"/>
                    </a:lnTo>
                    <a:lnTo>
                      <a:pt x="4101" y="1920"/>
                    </a:lnTo>
                    <a:lnTo>
                      <a:pt x="4157" y="1808"/>
                    </a:lnTo>
                    <a:lnTo>
                      <a:pt x="4288" y="1566"/>
                    </a:lnTo>
                    <a:lnTo>
                      <a:pt x="4344" y="1435"/>
                    </a:lnTo>
                    <a:lnTo>
                      <a:pt x="4400" y="1286"/>
                    </a:lnTo>
                    <a:lnTo>
                      <a:pt x="4437" y="1119"/>
                    </a:lnTo>
                    <a:lnTo>
                      <a:pt x="4456" y="951"/>
                    </a:lnTo>
                    <a:lnTo>
                      <a:pt x="4437" y="802"/>
                    </a:lnTo>
                    <a:lnTo>
                      <a:pt x="4418" y="671"/>
                    </a:lnTo>
                    <a:lnTo>
                      <a:pt x="4400" y="541"/>
                    </a:lnTo>
                    <a:lnTo>
                      <a:pt x="4362" y="447"/>
                    </a:lnTo>
                    <a:lnTo>
                      <a:pt x="4306" y="354"/>
                    </a:lnTo>
                    <a:lnTo>
                      <a:pt x="4251" y="280"/>
                    </a:lnTo>
                    <a:lnTo>
                      <a:pt x="4195" y="205"/>
                    </a:lnTo>
                    <a:lnTo>
                      <a:pt x="4139" y="168"/>
                    </a:lnTo>
                    <a:lnTo>
                      <a:pt x="3990" y="75"/>
                    </a:lnTo>
                    <a:lnTo>
                      <a:pt x="3859" y="37"/>
                    </a:lnTo>
                    <a:lnTo>
                      <a:pt x="3729" y="19"/>
                    </a:lnTo>
                    <a:lnTo>
                      <a:pt x="361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solidFill>
                    <a:srgbClr val="434343"/>
                  </a:solidFill>
                </a:endParaRPr>
              </a:p>
            </p:txBody>
          </p:sp>
        </p:grpSp>
        <p:grpSp>
          <p:nvGrpSpPr>
            <p:cNvPr id="1177" name="Google Shape;1177;p41"/>
            <p:cNvGrpSpPr/>
            <p:nvPr/>
          </p:nvGrpSpPr>
          <p:grpSpPr>
            <a:xfrm>
              <a:off x="801125" y="3214206"/>
              <a:ext cx="1695900" cy="892144"/>
              <a:chOff x="801125" y="3214206"/>
              <a:chExt cx="1695900" cy="892144"/>
            </a:xfrm>
          </p:grpSpPr>
          <p:sp>
            <p:nvSpPr>
              <p:cNvPr id="1178" name="Google Shape;1178;p41"/>
              <p:cNvSpPr txBox="1"/>
              <p:nvPr/>
            </p:nvSpPr>
            <p:spPr>
              <a:xfrm>
                <a:off x="801125" y="3469450"/>
                <a:ext cx="1695900" cy="636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t" anchorCtr="0">
                <a:noAutofit/>
              </a:bodyPr>
              <a:lstStyle/>
              <a:p>
                <a:pPr algn="ctr"/>
                <a:r>
                  <a:rPr lang="en" sz="1600" dirty="0" smtClean="0">
                    <a:solidFill>
                      <a:srgbClr val="434343"/>
                    </a:solidFill>
                    <a:latin typeface="Montserrat"/>
                    <a:ea typeface="Montserrat"/>
                    <a:cs typeface="Montserrat"/>
                    <a:sym typeface="Montserrat"/>
                  </a:rPr>
                  <a:t>Pendahuluan</a:t>
                </a:r>
                <a:endParaRPr sz="1600" dirty="0">
                  <a:solidFill>
                    <a:srgbClr val="434343"/>
                  </a:solidFill>
                  <a:latin typeface="Montserrat"/>
                  <a:ea typeface="Montserrat"/>
                  <a:cs typeface="Montserrat"/>
                  <a:sym typeface="Montserrat"/>
                </a:endParaRPr>
              </a:p>
            </p:txBody>
          </p:sp>
          <p:sp>
            <p:nvSpPr>
              <p:cNvPr id="1179" name="Google Shape;1179;p41"/>
              <p:cNvSpPr/>
              <p:nvPr/>
            </p:nvSpPr>
            <p:spPr>
              <a:xfrm>
                <a:off x="1535764" y="3214206"/>
                <a:ext cx="226629" cy="180627"/>
              </a:xfrm>
              <a:custGeom>
                <a:avLst/>
                <a:gdLst/>
                <a:ahLst/>
                <a:cxnLst/>
                <a:rect l="l" t="t" r="r" b="b"/>
                <a:pathLst>
                  <a:path w="7439" h="5929" extrusionOk="0">
                    <a:moveTo>
                      <a:pt x="5947" y="728"/>
                    </a:moveTo>
                    <a:lnTo>
                      <a:pt x="5947" y="3710"/>
                    </a:lnTo>
                    <a:lnTo>
                      <a:pt x="1492" y="3710"/>
                    </a:lnTo>
                    <a:lnTo>
                      <a:pt x="1492" y="728"/>
                    </a:lnTo>
                    <a:close/>
                    <a:moveTo>
                      <a:pt x="1194" y="1"/>
                    </a:moveTo>
                    <a:lnTo>
                      <a:pt x="1101" y="38"/>
                    </a:lnTo>
                    <a:lnTo>
                      <a:pt x="989" y="94"/>
                    </a:lnTo>
                    <a:lnTo>
                      <a:pt x="914" y="150"/>
                    </a:lnTo>
                    <a:lnTo>
                      <a:pt x="840" y="243"/>
                    </a:lnTo>
                    <a:lnTo>
                      <a:pt x="802" y="336"/>
                    </a:lnTo>
                    <a:lnTo>
                      <a:pt x="765" y="430"/>
                    </a:lnTo>
                    <a:lnTo>
                      <a:pt x="746" y="542"/>
                    </a:lnTo>
                    <a:lnTo>
                      <a:pt x="746" y="4437"/>
                    </a:lnTo>
                    <a:lnTo>
                      <a:pt x="6693" y="4437"/>
                    </a:lnTo>
                    <a:lnTo>
                      <a:pt x="6693" y="542"/>
                    </a:lnTo>
                    <a:lnTo>
                      <a:pt x="6674" y="430"/>
                    </a:lnTo>
                    <a:lnTo>
                      <a:pt x="6655" y="336"/>
                    </a:lnTo>
                    <a:lnTo>
                      <a:pt x="6599" y="243"/>
                    </a:lnTo>
                    <a:lnTo>
                      <a:pt x="6525" y="150"/>
                    </a:lnTo>
                    <a:lnTo>
                      <a:pt x="6450" y="94"/>
                    </a:lnTo>
                    <a:lnTo>
                      <a:pt x="6357" y="38"/>
                    </a:lnTo>
                    <a:lnTo>
                      <a:pt x="6245" y="1"/>
                    </a:lnTo>
                    <a:close/>
                    <a:moveTo>
                      <a:pt x="187" y="4810"/>
                    </a:moveTo>
                    <a:lnTo>
                      <a:pt x="131" y="4829"/>
                    </a:lnTo>
                    <a:lnTo>
                      <a:pt x="57" y="4866"/>
                    </a:lnTo>
                    <a:lnTo>
                      <a:pt x="20" y="4941"/>
                    </a:lnTo>
                    <a:lnTo>
                      <a:pt x="1" y="4996"/>
                    </a:lnTo>
                    <a:lnTo>
                      <a:pt x="1" y="5183"/>
                    </a:lnTo>
                    <a:lnTo>
                      <a:pt x="20" y="5332"/>
                    </a:lnTo>
                    <a:lnTo>
                      <a:pt x="75" y="5481"/>
                    </a:lnTo>
                    <a:lnTo>
                      <a:pt x="131" y="5612"/>
                    </a:lnTo>
                    <a:lnTo>
                      <a:pt x="225" y="5705"/>
                    </a:lnTo>
                    <a:lnTo>
                      <a:pt x="336" y="5798"/>
                    </a:lnTo>
                    <a:lnTo>
                      <a:pt x="467" y="5873"/>
                    </a:lnTo>
                    <a:lnTo>
                      <a:pt x="597" y="5910"/>
                    </a:lnTo>
                    <a:lnTo>
                      <a:pt x="746" y="5928"/>
                    </a:lnTo>
                    <a:lnTo>
                      <a:pt x="6693" y="5928"/>
                    </a:lnTo>
                    <a:lnTo>
                      <a:pt x="6842" y="5910"/>
                    </a:lnTo>
                    <a:lnTo>
                      <a:pt x="6972" y="5873"/>
                    </a:lnTo>
                    <a:lnTo>
                      <a:pt x="7103" y="5798"/>
                    </a:lnTo>
                    <a:lnTo>
                      <a:pt x="7214" y="5705"/>
                    </a:lnTo>
                    <a:lnTo>
                      <a:pt x="7308" y="5612"/>
                    </a:lnTo>
                    <a:lnTo>
                      <a:pt x="7382" y="5481"/>
                    </a:lnTo>
                    <a:lnTo>
                      <a:pt x="7420" y="5332"/>
                    </a:lnTo>
                    <a:lnTo>
                      <a:pt x="7438" y="5183"/>
                    </a:lnTo>
                    <a:lnTo>
                      <a:pt x="7438" y="4996"/>
                    </a:lnTo>
                    <a:lnTo>
                      <a:pt x="7420" y="4941"/>
                    </a:lnTo>
                    <a:lnTo>
                      <a:pt x="7382" y="4866"/>
                    </a:lnTo>
                    <a:lnTo>
                      <a:pt x="7326" y="4829"/>
                    </a:lnTo>
                    <a:lnTo>
                      <a:pt x="7252" y="4810"/>
                    </a:lnTo>
                    <a:lnTo>
                      <a:pt x="4437" y="4810"/>
                    </a:lnTo>
                    <a:lnTo>
                      <a:pt x="4419" y="4903"/>
                    </a:lnTo>
                    <a:lnTo>
                      <a:pt x="4400" y="4978"/>
                    </a:lnTo>
                    <a:lnTo>
                      <a:pt x="4363" y="5034"/>
                    </a:lnTo>
                    <a:lnTo>
                      <a:pt x="4325" y="5090"/>
                    </a:lnTo>
                    <a:lnTo>
                      <a:pt x="4269" y="5127"/>
                    </a:lnTo>
                    <a:lnTo>
                      <a:pt x="4195" y="5164"/>
                    </a:lnTo>
                    <a:lnTo>
                      <a:pt x="4139" y="5183"/>
                    </a:lnTo>
                    <a:lnTo>
                      <a:pt x="3263" y="5183"/>
                    </a:lnTo>
                    <a:lnTo>
                      <a:pt x="3207" y="5146"/>
                    </a:lnTo>
                    <a:lnTo>
                      <a:pt x="3132" y="5108"/>
                    </a:lnTo>
                    <a:lnTo>
                      <a:pt x="3076" y="5071"/>
                    </a:lnTo>
                    <a:lnTo>
                      <a:pt x="3039" y="5015"/>
                    </a:lnTo>
                    <a:lnTo>
                      <a:pt x="3002" y="4941"/>
                    </a:lnTo>
                    <a:lnTo>
                      <a:pt x="2983" y="4885"/>
                    </a:lnTo>
                    <a:lnTo>
                      <a:pt x="2965" y="48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solidFill>
                    <a:srgbClr val="434343"/>
                  </a:solidFill>
                </a:endParaRPr>
              </a:p>
            </p:txBody>
          </p:sp>
        </p:grpSp>
      </p:grpSp>
      <p:sp>
        <p:nvSpPr>
          <p:cNvPr id="2" name="TextBox 1"/>
          <p:cNvSpPr txBox="1"/>
          <p:nvPr/>
        </p:nvSpPr>
        <p:spPr>
          <a:xfrm>
            <a:off x="4107657" y="378824"/>
            <a:ext cx="34569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Seminar Proposal</a:t>
            </a:r>
            <a:endParaRPr 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C4CC7AE-4DA5-4A22-B692-578A1D54B9E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4503" y="227508"/>
            <a:ext cx="1007934" cy="94896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44633" y="4108320"/>
            <a:ext cx="569910" cy="56991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4649" y="3977691"/>
            <a:ext cx="700539" cy="70053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0341" y="4188389"/>
            <a:ext cx="664600" cy="664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756054" y="6211669"/>
            <a:ext cx="41601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Laila </a:t>
            </a:r>
            <a:r>
              <a:rPr lang="en-US" b="1" dirty="0" err="1" smtClean="0"/>
              <a:t>Oktafiani</a:t>
            </a:r>
            <a:r>
              <a:rPr lang="en-US" b="1" dirty="0" smtClean="0"/>
              <a:t> Damayanti_361655401017</a:t>
            </a:r>
            <a:br>
              <a:rPr lang="en-US" b="1" dirty="0" smtClean="0"/>
            </a:br>
            <a:r>
              <a:rPr lang="en-US" b="1" dirty="0" smtClean="0"/>
              <a:t>Program </a:t>
            </a:r>
            <a:r>
              <a:rPr lang="en-US" b="1" dirty="0" err="1" smtClean="0"/>
              <a:t>Studi</a:t>
            </a:r>
            <a:r>
              <a:rPr lang="en-US" b="1" dirty="0" smtClean="0"/>
              <a:t>  D3 </a:t>
            </a:r>
            <a:r>
              <a:rPr lang="en-US" b="1" dirty="0" err="1" smtClean="0"/>
              <a:t>Teknik</a:t>
            </a:r>
            <a:r>
              <a:rPr lang="en-US" b="1" dirty="0" smtClean="0"/>
              <a:t> </a:t>
            </a:r>
            <a:r>
              <a:rPr lang="en-US" b="1" dirty="0" err="1" smtClean="0"/>
              <a:t>Informatika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843520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val 9">
            <a:extLst>
              <a:ext uri="{FF2B5EF4-FFF2-40B4-BE49-F238E27FC236}">
                <a16:creationId xmlns:a16="http://schemas.microsoft.com/office/drawing/2014/main" id="{1837824D-0970-4D9F-8A22-844426FF72CF}"/>
              </a:ext>
            </a:extLst>
          </p:cNvPr>
          <p:cNvSpPr/>
          <p:nvPr/>
        </p:nvSpPr>
        <p:spPr>
          <a:xfrm>
            <a:off x="73607" y="2068613"/>
            <a:ext cx="3708166" cy="3809620"/>
          </a:xfrm>
          <a:prstGeom prst="ellipse">
            <a:avLst/>
          </a:prstGeom>
          <a:blipFill>
            <a:blip r:embed="rId2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100000"/>
                      </a14:imgEffect>
                    </a14:imgLayer>
                  </a14:imgProps>
                </a:ext>
              </a:extLst>
            </a:blip>
            <a:srcRect/>
            <a:stretch>
              <a:fillRect l="-23305" r="-42566" b="559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grpSp>
        <p:nvGrpSpPr>
          <p:cNvPr id="16" name="Group 16">
            <a:extLst>
              <a:ext uri="{FF2B5EF4-FFF2-40B4-BE49-F238E27FC236}">
                <a16:creationId xmlns:a16="http://schemas.microsoft.com/office/drawing/2014/main" id="{5F4F1A31-D961-442D-BBFE-0FC80EC890C2}"/>
              </a:ext>
            </a:extLst>
          </p:cNvPr>
          <p:cNvGrpSpPr/>
          <p:nvPr/>
        </p:nvGrpSpPr>
        <p:grpSpPr>
          <a:xfrm>
            <a:off x="-252831" y="1906349"/>
            <a:ext cx="4253349" cy="4253349"/>
            <a:chOff x="634127" y="2000307"/>
            <a:chExt cx="4262520" cy="4262520"/>
          </a:xfrm>
        </p:grpSpPr>
        <p:sp>
          <p:nvSpPr>
            <p:cNvPr id="17" name="Block Arc 49">
              <a:extLst>
                <a:ext uri="{FF2B5EF4-FFF2-40B4-BE49-F238E27FC236}">
                  <a16:creationId xmlns:a16="http://schemas.microsoft.com/office/drawing/2014/main" id="{1855F454-4C08-4889-A459-4709B34D0212}"/>
                </a:ext>
              </a:extLst>
            </p:cNvPr>
            <p:cNvSpPr/>
            <p:nvPr userDrawn="1"/>
          </p:nvSpPr>
          <p:spPr>
            <a:xfrm rot="7200000">
              <a:off x="634127" y="2000307"/>
              <a:ext cx="4262520" cy="4262520"/>
            </a:xfrm>
            <a:prstGeom prst="blockArc">
              <a:avLst>
                <a:gd name="adj1" fmla="val 10800000"/>
                <a:gd name="adj2" fmla="val 14451417"/>
                <a:gd name="adj3" fmla="val 4608"/>
              </a:avLst>
            </a:prstGeom>
            <a:solidFill>
              <a:schemeClr val="accent3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8" name="Block Arc 50">
              <a:extLst>
                <a:ext uri="{FF2B5EF4-FFF2-40B4-BE49-F238E27FC236}">
                  <a16:creationId xmlns:a16="http://schemas.microsoft.com/office/drawing/2014/main" id="{3B961E03-0672-4D7D-B38B-A9E52E52AD34}"/>
                </a:ext>
              </a:extLst>
            </p:cNvPr>
            <p:cNvSpPr/>
            <p:nvPr userDrawn="1"/>
          </p:nvSpPr>
          <p:spPr>
            <a:xfrm rot="14400000">
              <a:off x="634127" y="2000307"/>
              <a:ext cx="4262520" cy="4262520"/>
            </a:xfrm>
            <a:prstGeom prst="blockArc">
              <a:avLst>
                <a:gd name="adj1" fmla="val 10800000"/>
                <a:gd name="adj2" fmla="val 14451417"/>
                <a:gd name="adj3" fmla="val 4608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9" name="Block Arc 51">
              <a:extLst>
                <a:ext uri="{FF2B5EF4-FFF2-40B4-BE49-F238E27FC236}">
                  <a16:creationId xmlns:a16="http://schemas.microsoft.com/office/drawing/2014/main" id="{732AB36B-98C4-42BF-B95B-22851E0842C9}"/>
                </a:ext>
              </a:extLst>
            </p:cNvPr>
            <p:cNvSpPr/>
            <p:nvPr userDrawn="1"/>
          </p:nvSpPr>
          <p:spPr>
            <a:xfrm rot="10800000">
              <a:off x="634127" y="2000307"/>
              <a:ext cx="4262520" cy="4262520"/>
            </a:xfrm>
            <a:prstGeom prst="blockArc">
              <a:avLst>
                <a:gd name="adj1" fmla="val 10800000"/>
                <a:gd name="adj2" fmla="val 14451417"/>
                <a:gd name="adj3" fmla="val 4608"/>
              </a:avLst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0" name="Block Arc 52">
              <a:extLst>
                <a:ext uri="{FF2B5EF4-FFF2-40B4-BE49-F238E27FC236}">
                  <a16:creationId xmlns:a16="http://schemas.microsoft.com/office/drawing/2014/main" id="{0241E1F0-E5D8-4509-B98F-13CEFD36ADD2}"/>
                </a:ext>
              </a:extLst>
            </p:cNvPr>
            <p:cNvSpPr/>
            <p:nvPr userDrawn="1"/>
          </p:nvSpPr>
          <p:spPr>
            <a:xfrm rot="3600000">
              <a:off x="634127" y="2000307"/>
              <a:ext cx="4262520" cy="4262520"/>
            </a:xfrm>
            <a:prstGeom prst="blockArc">
              <a:avLst>
                <a:gd name="adj1" fmla="val 10800000"/>
                <a:gd name="adj2" fmla="val 14451417"/>
                <a:gd name="adj3" fmla="val 4608"/>
              </a:avLst>
            </a:prstGeom>
            <a:solidFill>
              <a:schemeClr val="accent4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 flipH="1">
            <a:off x="4093655" y="650411"/>
            <a:ext cx="2126820" cy="2351509"/>
            <a:chOff x="833552" y="2481978"/>
            <a:chExt cx="3788514" cy="393197"/>
          </a:xfrm>
        </p:grpSpPr>
        <p:cxnSp>
          <p:nvCxnSpPr>
            <p:cNvPr id="22" name="Straight Connector 21"/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ln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>
              <a:cxnSpLocks/>
            </p:cNvCxnSpPr>
            <p:nvPr/>
          </p:nvCxnSpPr>
          <p:spPr>
            <a:xfrm flipH="1">
              <a:off x="833552" y="2481978"/>
              <a:ext cx="2721511" cy="0"/>
            </a:xfrm>
            <a:prstGeom prst="line">
              <a:avLst/>
            </a:prstGeom>
            <a:ln>
              <a:solidFill>
                <a:schemeClr val="bg1"/>
              </a:solidFill>
              <a:prstDash val="lg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 flipH="1">
            <a:off x="3683725" y="1296466"/>
            <a:ext cx="1815689" cy="1705454"/>
            <a:chOff x="833552" y="2481978"/>
            <a:chExt cx="3788514" cy="393197"/>
          </a:xfrm>
        </p:grpSpPr>
        <p:cxnSp>
          <p:nvCxnSpPr>
            <p:cNvPr id="25" name="Straight Connector 24"/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ln w="9525" cap="flat" cmpd="sng" algn="ctr">
              <a:solidFill>
                <a:schemeClr val="accent1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>
              <a:cxnSpLocks/>
            </p:cNvCxnSpPr>
            <p:nvPr/>
          </p:nvCxnSpPr>
          <p:spPr>
            <a:xfrm flipH="1">
              <a:off x="833552" y="2481978"/>
              <a:ext cx="2721511" cy="0"/>
            </a:xfrm>
            <a:prstGeom prst="line">
              <a:avLst/>
            </a:prstGeom>
            <a:ln w="9525" cap="flat" cmpd="sng" algn="ctr">
              <a:solidFill>
                <a:schemeClr val="accent1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</p:grpSp>
      <p:grpSp>
        <p:nvGrpSpPr>
          <p:cNvPr id="27" name="Group 26"/>
          <p:cNvGrpSpPr/>
          <p:nvPr/>
        </p:nvGrpSpPr>
        <p:grpSpPr>
          <a:xfrm flipH="1">
            <a:off x="3786235" y="3681445"/>
            <a:ext cx="2557099" cy="838430"/>
            <a:chOff x="833552" y="2481978"/>
            <a:chExt cx="3788514" cy="393197"/>
          </a:xfrm>
        </p:grpSpPr>
        <p:cxnSp>
          <p:nvCxnSpPr>
            <p:cNvPr id="28" name="Straight Connector 27"/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ln w="9525" cap="flat" cmpd="sng" algn="ctr">
              <a:solidFill>
                <a:schemeClr val="accent1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>
              <a:cxnSpLocks/>
            </p:cNvCxnSpPr>
            <p:nvPr/>
          </p:nvCxnSpPr>
          <p:spPr>
            <a:xfrm flipH="1">
              <a:off x="833552" y="2481978"/>
              <a:ext cx="2721511" cy="0"/>
            </a:xfrm>
            <a:prstGeom prst="line">
              <a:avLst/>
            </a:prstGeom>
            <a:ln w="9525" cap="flat" cmpd="sng" algn="ctr">
              <a:solidFill>
                <a:schemeClr val="accent1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</p:grpSp>
      <p:grpSp>
        <p:nvGrpSpPr>
          <p:cNvPr id="30" name="Group 29"/>
          <p:cNvGrpSpPr/>
          <p:nvPr/>
        </p:nvGrpSpPr>
        <p:grpSpPr>
          <a:xfrm flipH="1">
            <a:off x="2474899" y="5189002"/>
            <a:ext cx="3470655" cy="882832"/>
            <a:chOff x="833552" y="2481978"/>
            <a:chExt cx="3788514" cy="393197"/>
          </a:xfrm>
        </p:grpSpPr>
        <p:cxnSp>
          <p:nvCxnSpPr>
            <p:cNvPr id="31" name="Straight Connector 30"/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ln w="9525" cap="flat" cmpd="sng" algn="ctr">
              <a:solidFill>
                <a:schemeClr val="accent1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>
              <a:cxnSpLocks/>
            </p:cNvCxnSpPr>
            <p:nvPr/>
          </p:nvCxnSpPr>
          <p:spPr>
            <a:xfrm flipH="1">
              <a:off x="833552" y="2481978"/>
              <a:ext cx="2721511" cy="0"/>
            </a:xfrm>
            <a:prstGeom prst="line">
              <a:avLst/>
            </a:prstGeom>
            <a:ln w="9525" cap="flat" cmpd="sng" algn="ctr">
              <a:solidFill>
                <a:schemeClr val="accent1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</p:grpSp>
      <p:sp>
        <p:nvSpPr>
          <p:cNvPr id="34" name="TextBox 33">
            <a:extLst>
              <a:ext uri="{FF2B5EF4-FFF2-40B4-BE49-F238E27FC236}">
                <a16:creationId xmlns:a16="http://schemas.microsoft.com/office/drawing/2014/main" id="{2A08085F-E197-4A70-AE81-3F898A452311}"/>
              </a:ext>
            </a:extLst>
          </p:cNvPr>
          <p:cNvSpPr txBox="1"/>
          <p:nvPr/>
        </p:nvSpPr>
        <p:spPr>
          <a:xfrm>
            <a:off x="422463" y="3394923"/>
            <a:ext cx="2786540" cy="106695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ts val="3800"/>
              </a:lnSpc>
            </a:pPr>
            <a:r>
              <a:rPr lang="en-US" altLang="ko-KR" sz="3200" b="1" dirty="0" err="1" smtClean="0">
                <a:solidFill>
                  <a:schemeClr val="accent2"/>
                </a:solidFill>
                <a:cs typeface="Arial" pitchFamily="34" charset="0"/>
              </a:rPr>
              <a:t>Latar</a:t>
            </a:r>
            <a:endParaRPr lang="en-US" altLang="ko-KR" sz="3200" b="1" dirty="0">
              <a:solidFill>
                <a:schemeClr val="accent2"/>
              </a:solidFill>
              <a:cs typeface="Arial" pitchFamily="34" charset="0"/>
            </a:endParaRPr>
          </a:p>
          <a:p>
            <a:pPr algn="ctr">
              <a:lnSpc>
                <a:spcPts val="3800"/>
              </a:lnSpc>
            </a:pPr>
            <a:r>
              <a:rPr lang="en-US" altLang="ko-KR" sz="3200" b="1" dirty="0" err="1" smtClean="0">
                <a:solidFill>
                  <a:schemeClr val="accent2"/>
                </a:solidFill>
                <a:cs typeface="Arial" pitchFamily="34" charset="0"/>
              </a:rPr>
              <a:t>Belakang</a:t>
            </a:r>
            <a:endParaRPr lang="ko-KR" altLang="en-US" sz="3200" b="1" dirty="0">
              <a:solidFill>
                <a:schemeClr val="accent2"/>
              </a:solidFill>
              <a:cs typeface="Arial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11147651" y="1127932"/>
            <a:ext cx="1498897" cy="478837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Rectangle 48"/>
          <p:cNvSpPr/>
          <p:nvPr/>
        </p:nvSpPr>
        <p:spPr>
          <a:xfrm>
            <a:off x="11420374" y="1956418"/>
            <a:ext cx="2016224" cy="473360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Rectangle 49"/>
          <p:cNvSpPr/>
          <p:nvPr/>
        </p:nvSpPr>
        <p:spPr>
          <a:xfrm>
            <a:off x="11839790" y="87537"/>
            <a:ext cx="2016224" cy="419707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Rounded Rectangle 50"/>
          <p:cNvSpPr/>
          <p:nvPr/>
        </p:nvSpPr>
        <p:spPr>
          <a:xfrm>
            <a:off x="5516728" y="791660"/>
            <a:ext cx="5211507" cy="1597320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dirty="0" err="1" smtClean="0"/>
              <a:t>Segala</a:t>
            </a:r>
            <a:r>
              <a:rPr lang="en-US" dirty="0" smtClean="0"/>
              <a:t> </a:t>
            </a:r>
            <a:r>
              <a:rPr lang="en-US" dirty="0" err="1" smtClean="0"/>
              <a:t>faktor</a:t>
            </a:r>
            <a:r>
              <a:rPr lang="en-US" dirty="0" smtClean="0"/>
              <a:t> </a:t>
            </a:r>
            <a:r>
              <a:rPr lang="en-US" dirty="0"/>
              <a:t>yang </a:t>
            </a:r>
            <a:r>
              <a:rPr lang="en-US" dirty="0" err="1"/>
              <a:t>mempengaruhi</a:t>
            </a:r>
            <a:r>
              <a:rPr lang="en-US" dirty="0"/>
              <a:t> </a:t>
            </a:r>
            <a:r>
              <a:rPr lang="en-US" dirty="0" err="1"/>
              <a:t>sejak</a:t>
            </a:r>
            <a:r>
              <a:rPr lang="en-US" dirty="0"/>
              <a:t> </a:t>
            </a:r>
            <a:r>
              <a:rPr lang="en-US" dirty="0" err="1"/>
              <a:t>kapal</a:t>
            </a:r>
            <a:r>
              <a:rPr lang="en-US" dirty="0"/>
              <a:t> </a:t>
            </a:r>
            <a:r>
              <a:rPr lang="en-US" dirty="0" err="1"/>
              <a:t>dirancang</a:t>
            </a:r>
            <a:r>
              <a:rPr lang="en-US" dirty="0"/>
              <a:t> </a:t>
            </a:r>
            <a:r>
              <a:rPr lang="en-US" dirty="0" err="1"/>
              <a:t>sampai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kembali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dokumen</a:t>
            </a:r>
            <a:r>
              <a:rPr lang="en-US" dirty="0"/>
              <a:t> yang </a:t>
            </a:r>
            <a:r>
              <a:rPr lang="en-US" dirty="0" err="1" smtClean="0"/>
              <a:t>sah</a:t>
            </a:r>
            <a:r>
              <a:rPr lang="en-US" dirty="0" smtClean="0"/>
              <a:t> </a:t>
            </a:r>
            <a:r>
              <a:rPr lang="en-US" dirty="0" err="1" smtClean="0"/>
              <a:t>diatur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/>
              <a:t>Peraturan</a:t>
            </a:r>
            <a:r>
              <a:rPr lang="en-US" dirty="0"/>
              <a:t> </a:t>
            </a:r>
            <a:r>
              <a:rPr lang="en-US" dirty="0" err="1"/>
              <a:t>Pemerintah</a:t>
            </a:r>
            <a:r>
              <a:rPr lang="en-US" dirty="0"/>
              <a:t> </a:t>
            </a:r>
            <a:r>
              <a:rPr lang="en-US" dirty="0" err="1"/>
              <a:t>Nomor</a:t>
            </a:r>
            <a:r>
              <a:rPr lang="en-US" dirty="0"/>
              <a:t> 51 </a:t>
            </a:r>
            <a:r>
              <a:rPr lang="en-US" dirty="0" err="1"/>
              <a:t>Tahun</a:t>
            </a:r>
            <a:r>
              <a:rPr lang="en-US" dirty="0"/>
              <a:t> 2002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 smtClean="0"/>
              <a:t>Perkapalan</a:t>
            </a:r>
            <a:r>
              <a:rPr lang="en-US" dirty="0" smtClean="0"/>
              <a:t>. </a:t>
            </a:r>
            <a:endParaRPr lang="en-US" dirty="0"/>
          </a:p>
        </p:txBody>
      </p:sp>
      <p:sp>
        <p:nvSpPr>
          <p:cNvPr id="52" name="Rounded Rectangle 51"/>
          <p:cNvSpPr/>
          <p:nvPr/>
        </p:nvSpPr>
        <p:spPr>
          <a:xfrm>
            <a:off x="5803108" y="2837495"/>
            <a:ext cx="4926230" cy="1243808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dirty="0" err="1" smtClean="0"/>
              <a:t>Kepengurusan</a:t>
            </a:r>
            <a:r>
              <a:rPr lang="en-US" dirty="0" smtClean="0"/>
              <a:t> </a:t>
            </a:r>
            <a:r>
              <a:rPr lang="en-US" dirty="0" err="1" smtClean="0"/>
              <a:t>Dokumen</a:t>
            </a:r>
            <a:r>
              <a:rPr lang="en-US" dirty="0" smtClean="0"/>
              <a:t> </a:t>
            </a:r>
            <a:r>
              <a:rPr lang="en-US" dirty="0" err="1" smtClean="0"/>
              <a:t>dikenakan</a:t>
            </a:r>
            <a:r>
              <a:rPr lang="en-US" dirty="0" smtClean="0"/>
              <a:t> </a:t>
            </a:r>
            <a:r>
              <a:rPr lang="en-US" dirty="0" err="1" smtClean="0"/>
              <a:t>Tarif</a:t>
            </a:r>
            <a:r>
              <a:rPr lang="en-US" dirty="0" smtClean="0"/>
              <a:t> PNBP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Peraturan</a:t>
            </a:r>
            <a:r>
              <a:rPr lang="en-US" dirty="0" smtClean="0"/>
              <a:t> </a:t>
            </a:r>
            <a:r>
              <a:rPr lang="en-US" dirty="0" err="1" smtClean="0"/>
              <a:t>Pemerintah</a:t>
            </a:r>
            <a:r>
              <a:rPr lang="en-US" dirty="0" smtClean="0"/>
              <a:t> No.15 </a:t>
            </a:r>
            <a:r>
              <a:rPr lang="en-US" dirty="0" err="1" smtClean="0"/>
              <a:t>Tahun</a:t>
            </a:r>
            <a:r>
              <a:rPr lang="en-US" dirty="0" smtClean="0"/>
              <a:t> 2016 yang </a:t>
            </a:r>
            <a:r>
              <a:rPr lang="en-US" dirty="0" err="1" smtClean="0"/>
              <a:t>berlaku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Kementrian</a:t>
            </a:r>
            <a:r>
              <a:rPr lang="en-US" dirty="0" smtClean="0"/>
              <a:t> </a:t>
            </a:r>
            <a:r>
              <a:rPr lang="en-US" dirty="0" err="1" smtClean="0"/>
              <a:t>Perhubungan</a:t>
            </a:r>
            <a:r>
              <a:rPr lang="en-US" dirty="0" smtClean="0"/>
              <a:t>. </a:t>
            </a:r>
            <a:endParaRPr lang="en-US" dirty="0"/>
          </a:p>
        </p:txBody>
      </p:sp>
      <p:sp>
        <p:nvSpPr>
          <p:cNvPr id="53" name="Rounded Rectangle 52"/>
          <p:cNvSpPr/>
          <p:nvPr/>
        </p:nvSpPr>
        <p:spPr>
          <a:xfrm>
            <a:off x="5647631" y="4639235"/>
            <a:ext cx="4904046" cy="1057042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dirty="0" err="1" smtClean="0"/>
              <a:t>Segala</a:t>
            </a:r>
            <a:r>
              <a:rPr lang="en-US" dirty="0" smtClean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pelayanan</a:t>
            </a:r>
            <a:r>
              <a:rPr lang="en-US" dirty="0"/>
              <a:t> </a:t>
            </a:r>
            <a:r>
              <a:rPr lang="en-US" dirty="0" err="1"/>
              <a:t>publik</a:t>
            </a:r>
            <a:r>
              <a:rPr lang="en-US" dirty="0"/>
              <a:t> </a:t>
            </a:r>
            <a:r>
              <a:rPr lang="en-US" dirty="0" err="1" smtClean="0"/>
              <a:t>memerlukan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pembaruan</a:t>
            </a:r>
            <a:r>
              <a:rPr lang="en-US" dirty="0" smtClean="0"/>
              <a:t> </a:t>
            </a:r>
            <a:r>
              <a:rPr lang="en-US" dirty="0" err="1" smtClean="0"/>
              <a:t>seiring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kemajuan</a:t>
            </a:r>
            <a:r>
              <a:rPr lang="en-US" dirty="0" smtClean="0"/>
              <a:t> </a:t>
            </a:r>
            <a:r>
              <a:rPr lang="en-US" dirty="0" err="1" smtClean="0"/>
              <a:t>teknologi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812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2" grpId="0" animBg="1"/>
      <p:bldP spid="5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6F0CB5AC-00A3-43C7-8820-77ED2AF97A5E}"/>
              </a:ext>
            </a:extLst>
          </p:cNvPr>
          <p:cNvGrpSpPr/>
          <p:nvPr/>
        </p:nvGrpSpPr>
        <p:grpSpPr>
          <a:xfrm>
            <a:off x="1254526" y="387375"/>
            <a:ext cx="4736056" cy="6228674"/>
            <a:chOff x="6036044" y="383104"/>
            <a:chExt cx="4380411" cy="6228674"/>
          </a:xfrm>
          <a:effectLst>
            <a:outerShdw blurRad="152400" dist="762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" name="Rectangle: Rounded Corners 93">
              <a:extLst>
                <a:ext uri="{FF2B5EF4-FFF2-40B4-BE49-F238E27FC236}">
                  <a16:creationId xmlns:a16="http://schemas.microsoft.com/office/drawing/2014/main" id="{577F5363-29F4-40B8-A44C-5A2427C7A8E7}"/>
                </a:ext>
              </a:extLst>
            </p:cNvPr>
            <p:cNvSpPr/>
            <p:nvPr/>
          </p:nvSpPr>
          <p:spPr>
            <a:xfrm>
              <a:off x="6036044" y="383104"/>
              <a:ext cx="4380411" cy="6228674"/>
            </a:xfrm>
            <a:prstGeom prst="roundRect">
              <a:avLst>
                <a:gd name="adj" fmla="val 2335"/>
              </a:avLst>
            </a:prstGeom>
            <a:solidFill>
              <a:srgbClr val="B58135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 extrusionH="260350"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170A1FC7-11F5-4A29-8F0A-A459AD841200}"/>
                </a:ext>
              </a:extLst>
            </p:cNvPr>
            <p:cNvSpPr/>
            <p:nvPr/>
          </p:nvSpPr>
          <p:spPr>
            <a:xfrm>
              <a:off x="6166456" y="435975"/>
              <a:ext cx="4192389" cy="6059581"/>
            </a:xfrm>
            <a:prstGeom prst="rect">
              <a:avLst/>
            </a:prstGeom>
            <a:noFill/>
            <a:ln>
              <a:solidFill>
                <a:schemeClr val="bg1">
                  <a:alpha val="56000"/>
                </a:schemeClr>
              </a:solidFill>
              <a:prstDash val="dash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AE7116C1-5F93-440B-8E1B-BC3DE78F8F39}"/>
              </a:ext>
            </a:extLst>
          </p:cNvPr>
          <p:cNvGrpSpPr/>
          <p:nvPr/>
        </p:nvGrpSpPr>
        <p:grpSpPr>
          <a:xfrm>
            <a:off x="5979230" y="378667"/>
            <a:ext cx="4693920" cy="6228674"/>
            <a:chOff x="6072445" y="374396"/>
            <a:chExt cx="4380411" cy="6228674"/>
          </a:xfrm>
        </p:grpSpPr>
        <p:sp>
          <p:nvSpPr>
            <p:cNvPr id="6" name="Rectangle: Rounded Corners 3">
              <a:extLst>
                <a:ext uri="{FF2B5EF4-FFF2-40B4-BE49-F238E27FC236}">
                  <a16:creationId xmlns:a16="http://schemas.microsoft.com/office/drawing/2014/main" id="{EE4C5FAD-9C59-4E3E-8A1B-75B332259E90}"/>
                </a:ext>
              </a:extLst>
            </p:cNvPr>
            <p:cNvSpPr/>
            <p:nvPr/>
          </p:nvSpPr>
          <p:spPr>
            <a:xfrm>
              <a:off x="6072445" y="374396"/>
              <a:ext cx="4380411" cy="6228674"/>
            </a:xfrm>
            <a:prstGeom prst="roundRect">
              <a:avLst>
                <a:gd name="adj" fmla="val 2335"/>
              </a:avLst>
            </a:prstGeom>
            <a:solidFill>
              <a:srgbClr val="B58135"/>
            </a:solidFill>
            <a:ln>
              <a:noFill/>
            </a:ln>
            <a:effectLst>
              <a:outerShdw blurRad="342900" dist="1016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 extrusionH="260350">
              <a:bevelT w="114300" prst="artDeco"/>
              <a:bevelB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2FDB83D-ACD3-473C-A816-8FDC851704EA}"/>
                </a:ext>
              </a:extLst>
            </p:cNvPr>
            <p:cNvSpPr/>
            <p:nvPr/>
          </p:nvSpPr>
          <p:spPr>
            <a:xfrm>
              <a:off x="6166456" y="435975"/>
              <a:ext cx="4192389" cy="6059581"/>
            </a:xfrm>
            <a:prstGeom prst="rect">
              <a:avLst/>
            </a:prstGeom>
            <a:noFill/>
            <a:ln>
              <a:solidFill>
                <a:schemeClr val="bg1">
                  <a:alpha val="56000"/>
                </a:schemeClr>
              </a:solidFill>
              <a:prstDash val="dash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1A96D25C-D2C3-41E8-9E8B-A5124F0C8C6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2" b="31031"/>
          <a:stretch/>
        </p:blipFill>
        <p:spPr>
          <a:xfrm rot="16200000">
            <a:off x="-481916" y="3099790"/>
            <a:ext cx="4364745" cy="609861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B815F1D9-7005-45F1-95C6-B53AC5B025DB}"/>
              </a:ext>
            </a:extLst>
          </p:cNvPr>
          <p:cNvGrpSpPr/>
          <p:nvPr/>
        </p:nvGrpSpPr>
        <p:grpSpPr>
          <a:xfrm>
            <a:off x="1359357" y="2608107"/>
            <a:ext cx="583040" cy="338307"/>
            <a:chOff x="1861653" y="2615259"/>
            <a:chExt cx="583040" cy="338307"/>
          </a:xfrm>
        </p:grpSpPr>
        <p:sp>
          <p:nvSpPr>
            <p:cNvPr id="12" name="Rectangle 74">
              <a:extLst>
                <a:ext uri="{FF2B5EF4-FFF2-40B4-BE49-F238E27FC236}">
                  <a16:creationId xmlns:a16="http://schemas.microsoft.com/office/drawing/2014/main" id="{EF446A5C-60A4-4CD6-B68D-2FF89E64272E}"/>
                </a:ext>
              </a:extLst>
            </p:cNvPr>
            <p:cNvSpPr/>
            <p:nvPr/>
          </p:nvSpPr>
          <p:spPr>
            <a:xfrm>
              <a:off x="1861653" y="2615259"/>
              <a:ext cx="583040" cy="338307"/>
            </a:xfrm>
            <a:custGeom>
              <a:avLst/>
              <a:gdLst>
                <a:gd name="connsiteX0" fmla="*/ 0 w 798789"/>
                <a:gd name="connsiteY0" fmla="*/ 0 h 338307"/>
                <a:gd name="connsiteX1" fmla="*/ 798789 w 798789"/>
                <a:gd name="connsiteY1" fmla="*/ 0 h 338307"/>
                <a:gd name="connsiteX2" fmla="*/ 798789 w 798789"/>
                <a:gd name="connsiteY2" fmla="*/ 338307 h 338307"/>
                <a:gd name="connsiteX3" fmla="*/ 0 w 798789"/>
                <a:gd name="connsiteY3" fmla="*/ 338307 h 338307"/>
                <a:gd name="connsiteX4" fmla="*/ 0 w 798789"/>
                <a:gd name="connsiteY4" fmla="*/ 0 h 338307"/>
                <a:gd name="connsiteX0" fmla="*/ 0 w 798789"/>
                <a:gd name="connsiteY0" fmla="*/ 0 h 338307"/>
                <a:gd name="connsiteX1" fmla="*/ 798789 w 798789"/>
                <a:gd name="connsiteY1" fmla="*/ 0 h 338307"/>
                <a:gd name="connsiteX2" fmla="*/ 798789 w 798789"/>
                <a:gd name="connsiteY2" fmla="*/ 338307 h 338307"/>
                <a:gd name="connsiteX3" fmla="*/ 0 w 798789"/>
                <a:gd name="connsiteY3" fmla="*/ 338307 h 338307"/>
                <a:gd name="connsiteX4" fmla="*/ 0 w 798789"/>
                <a:gd name="connsiteY4" fmla="*/ 0 h 338307"/>
                <a:gd name="connsiteX0" fmla="*/ 0 w 798789"/>
                <a:gd name="connsiteY0" fmla="*/ 0 h 338307"/>
                <a:gd name="connsiteX1" fmla="*/ 798789 w 798789"/>
                <a:gd name="connsiteY1" fmla="*/ 0 h 338307"/>
                <a:gd name="connsiteX2" fmla="*/ 798789 w 798789"/>
                <a:gd name="connsiteY2" fmla="*/ 338307 h 338307"/>
                <a:gd name="connsiteX3" fmla="*/ 0 w 798789"/>
                <a:gd name="connsiteY3" fmla="*/ 338307 h 338307"/>
                <a:gd name="connsiteX4" fmla="*/ 0 w 798789"/>
                <a:gd name="connsiteY4" fmla="*/ 0 h 338307"/>
                <a:gd name="connsiteX0" fmla="*/ 0 w 798789"/>
                <a:gd name="connsiteY0" fmla="*/ 0 h 363707"/>
                <a:gd name="connsiteX1" fmla="*/ 798789 w 798789"/>
                <a:gd name="connsiteY1" fmla="*/ 0 h 363707"/>
                <a:gd name="connsiteX2" fmla="*/ 798789 w 798789"/>
                <a:gd name="connsiteY2" fmla="*/ 338307 h 363707"/>
                <a:gd name="connsiteX3" fmla="*/ 0 w 798789"/>
                <a:gd name="connsiteY3" fmla="*/ 338307 h 363707"/>
                <a:gd name="connsiteX4" fmla="*/ 0 w 798789"/>
                <a:gd name="connsiteY4" fmla="*/ 0 h 363707"/>
                <a:gd name="connsiteX0" fmla="*/ 0 w 798789"/>
                <a:gd name="connsiteY0" fmla="*/ 0 h 384071"/>
                <a:gd name="connsiteX1" fmla="*/ 798789 w 798789"/>
                <a:gd name="connsiteY1" fmla="*/ 0 h 384071"/>
                <a:gd name="connsiteX2" fmla="*/ 798789 w 798789"/>
                <a:gd name="connsiteY2" fmla="*/ 338307 h 384071"/>
                <a:gd name="connsiteX3" fmla="*/ 0 w 798789"/>
                <a:gd name="connsiteY3" fmla="*/ 338307 h 384071"/>
                <a:gd name="connsiteX4" fmla="*/ 0 w 798789"/>
                <a:gd name="connsiteY4" fmla="*/ 0 h 384071"/>
                <a:gd name="connsiteX0" fmla="*/ 0 w 798789"/>
                <a:gd name="connsiteY0" fmla="*/ 0 h 360642"/>
                <a:gd name="connsiteX1" fmla="*/ 798789 w 798789"/>
                <a:gd name="connsiteY1" fmla="*/ 0 h 360642"/>
                <a:gd name="connsiteX2" fmla="*/ 798789 w 798789"/>
                <a:gd name="connsiteY2" fmla="*/ 338307 h 360642"/>
                <a:gd name="connsiteX3" fmla="*/ 0 w 798789"/>
                <a:gd name="connsiteY3" fmla="*/ 338307 h 360642"/>
                <a:gd name="connsiteX4" fmla="*/ 0 w 798789"/>
                <a:gd name="connsiteY4" fmla="*/ 0 h 360642"/>
                <a:gd name="connsiteX0" fmla="*/ 0 w 798789"/>
                <a:gd name="connsiteY0" fmla="*/ 0 h 338307"/>
                <a:gd name="connsiteX1" fmla="*/ 798789 w 798789"/>
                <a:gd name="connsiteY1" fmla="*/ 0 h 338307"/>
                <a:gd name="connsiteX2" fmla="*/ 798789 w 798789"/>
                <a:gd name="connsiteY2" fmla="*/ 338307 h 338307"/>
                <a:gd name="connsiteX3" fmla="*/ 0 w 798789"/>
                <a:gd name="connsiteY3" fmla="*/ 338307 h 338307"/>
                <a:gd name="connsiteX4" fmla="*/ 0 w 798789"/>
                <a:gd name="connsiteY4" fmla="*/ 0 h 338307"/>
                <a:gd name="connsiteX0" fmla="*/ 0 w 798789"/>
                <a:gd name="connsiteY0" fmla="*/ 0 h 338307"/>
                <a:gd name="connsiteX1" fmla="*/ 798789 w 798789"/>
                <a:gd name="connsiteY1" fmla="*/ 0 h 338307"/>
                <a:gd name="connsiteX2" fmla="*/ 798789 w 798789"/>
                <a:gd name="connsiteY2" fmla="*/ 338307 h 338307"/>
                <a:gd name="connsiteX3" fmla="*/ 0 w 798789"/>
                <a:gd name="connsiteY3" fmla="*/ 338307 h 338307"/>
                <a:gd name="connsiteX4" fmla="*/ 0 w 798789"/>
                <a:gd name="connsiteY4" fmla="*/ 0 h 338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8789" h="338307">
                  <a:moveTo>
                    <a:pt x="0" y="0"/>
                  </a:moveTo>
                  <a:cubicBezTo>
                    <a:pt x="338653" y="99060"/>
                    <a:pt x="532526" y="83820"/>
                    <a:pt x="798789" y="0"/>
                  </a:cubicBezTo>
                  <a:lnTo>
                    <a:pt x="798789" y="338307"/>
                  </a:lnTo>
                  <a:cubicBezTo>
                    <a:pt x="517286" y="262107"/>
                    <a:pt x="281503" y="296397"/>
                    <a:pt x="0" y="338307"/>
                  </a:cubicBez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45100">
                  <a:srgbClr val="C99953"/>
                </a:gs>
                <a:gs pos="0">
                  <a:srgbClr val="A67834"/>
                </a:gs>
                <a:gs pos="100000">
                  <a:srgbClr val="A67834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Rectangle 74">
              <a:extLst>
                <a:ext uri="{FF2B5EF4-FFF2-40B4-BE49-F238E27FC236}">
                  <a16:creationId xmlns:a16="http://schemas.microsoft.com/office/drawing/2014/main" id="{4B41009C-C6CB-416A-BD79-2E60D37FA99A}"/>
                </a:ext>
              </a:extLst>
            </p:cNvPr>
            <p:cNvSpPr/>
            <p:nvPr/>
          </p:nvSpPr>
          <p:spPr>
            <a:xfrm>
              <a:off x="1898614" y="2640646"/>
              <a:ext cx="523889" cy="288887"/>
            </a:xfrm>
            <a:custGeom>
              <a:avLst/>
              <a:gdLst>
                <a:gd name="connsiteX0" fmla="*/ 0 w 798789"/>
                <a:gd name="connsiteY0" fmla="*/ 0 h 338307"/>
                <a:gd name="connsiteX1" fmla="*/ 798789 w 798789"/>
                <a:gd name="connsiteY1" fmla="*/ 0 h 338307"/>
                <a:gd name="connsiteX2" fmla="*/ 798789 w 798789"/>
                <a:gd name="connsiteY2" fmla="*/ 338307 h 338307"/>
                <a:gd name="connsiteX3" fmla="*/ 0 w 798789"/>
                <a:gd name="connsiteY3" fmla="*/ 338307 h 338307"/>
                <a:gd name="connsiteX4" fmla="*/ 0 w 798789"/>
                <a:gd name="connsiteY4" fmla="*/ 0 h 338307"/>
                <a:gd name="connsiteX0" fmla="*/ 0 w 798789"/>
                <a:gd name="connsiteY0" fmla="*/ 0 h 338307"/>
                <a:gd name="connsiteX1" fmla="*/ 798789 w 798789"/>
                <a:gd name="connsiteY1" fmla="*/ 0 h 338307"/>
                <a:gd name="connsiteX2" fmla="*/ 798789 w 798789"/>
                <a:gd name="connsiteY2" fmla="*/ 338307 h 338307"/>
                <a:gd name="connsiteX3" fmla="*/ 0 w 798789"/>
                <a:gd name="connsiteY3" fmla="*/ 338307 h 338307"/>
                <a:gd name="connsiteX4" fmla="*/ 0 w 798789"/>
                <a:gd name="connsiteY4" fmla="*/ 0 h 338307"/>
                <a:gd name="connsiteX0" fmla="*/ 0 w 798789"/>
                <a:gd name="connsiteY0" fmla="*/ 0 h 338307"/>
                <a:gd name="connsiteX1" fmla="*/ 798789 w 798789"/>
                <a:gd name="connsiteY1" fmla="*/ 0 h 338307"/>
                <a:gd name="connsiteX2" fmla="*/ 798789 w 798789"/>
                <a:gd name="connsiteY2" fmla="*/ 338307 h 338307"/>
                <a:gd name="connsiteX3" fmla="*/ 0 w 798789"/>
                <a:gd name="connsiteY3" fmla="*/ 338307 h 338307"/>
                <a:gd name="connsiteX4" fmla="*/ 0 w 798789"/>
                <a:gd name="connsiteY4" fmla="*/ 0 h 338307"/>
                <a:gd name="connsiteX0" fmla="*/ 0 w 798789"/>
                <a:gd name="connsiteY0" fmla="*/ 0 h 363707"/>
                <a:gd name="connsiteX1" fmla="*/ 798789 w 798789"/>
                <a:gd name="connsiteY1" fmla="*/ 0 h 363707"/>
                <a:gd name="connsiteX2" fmla="*/ 798789 w 798789"/>
                <a:gd name="connsiteY2" fmla="*/ 338307 h 363707"/>
                <a:gd name="connsiteX3" fmla="*/ 0 w 798789"/>
                <a:gd name="connsiteY3" fmla="*/ 338307 h 363707"/>
                <a:gd name="connsiteX4" fmla="*/ 0 w 798789"/>
                <a:gd name="connsiteY4" fmla="*/ 0 h 363707"/>
                <a:gd name="connsiteX0" fmla="*/ 0 w 798789"/>
                <a:gd name="connsiteY0" fmla="*/ 0 h 384071"/>
                <a:gd name="connsiteX1" fmla="*/ 798789 w 798789"/>
                <a:gd name="connsiteY1" fmla="*/ 0 h 384071"/>
                <a:gd name="connsiteX2" fmla="*/ 798789 w 798789"/>
                <a:gd name="connsiteY2" fmla="*/ 338307 h 384071"/>
                <a:gd name="connsiteX3" fmla="*/ 0 w 798789"/>
                <a:gd name="connsiteY3" fmla="*/ 338307 h 384071"/>
                <a:gd name="connsiteX4" fmla="*/ 0 w 798789"/>
                <a:gd name="connsiteY4" fmla="*/ 0 h 384071"/>
                <a:gd name="connsiteX0" fmla="*/ 0 w 798789"/>
                <a:gd name="connsiteY0" fmla="*/ 0 h 360642"/>
                <a:gd name="connsiteX1" fmla="*/ 798789 w 798789"/>
                <a:gd name="connsiteY1" fmla="*/ 0 h 360642"/>
                <a:gd name="connsiteX2" fmla="*/ 798789 w 798789"/>
                <a:gd name="connsiteY2" fmla="*/ 338307 h 360642"/>
                <a:gd name="connsiteX3" fmla="*/ 0 w 798789"/>
                <a:gd name="connsiteY3" fmla="*/ 338307 h 360642"/>
                <a:gd name="connsiteX4" fmla="*/ 0 w 798789"/>
                <a:gd name="connsiteY4" fmla="*/ 0 h 360642"/>
                <a:gd name="connsiteX0" fmla="*/ 0 w 798789"/>
                <a:gd name="connsiteY0" fmla="*/ 0 h 338307"/>
                <a:gd name="connsiteX1" fmla="*/ 798789 w 798789"/>
                <a:gd name="connsiteY1" fmla="*/ 0 h 338307"/>
                <a:gd name="connsiteX2" fmla="*/ 798789 w 798789"/>
                <a:gd name="connsiteY2" fmla="*/ 338307 h 338307"/>
                <a:gd name="connsiteX3" fmla="*/ 0 w 798789"/>
                <a:gd name="connsiteY3" fmla="*/ 338307 h 338307"/>
                <a:gd name="connsiteX4" fmla="*/ 0 w 798789"/>
                <a:gd name="connsiteY4" fmla="*/ 0 h 338307"/>
                <a:gd name="connsiteX0" fmla="*/ 0 w 798789"/>
                <a:gd name="connsiteY0" fmla="*/ 0 h 338307"/>
                <a:gd name="connsiteX1" fmla="*/ 798789 w 798789"/>
                <a:gd name="connsiteY1" fmla="*/ 0 h 338307"/>
                <a:gd name="connsiteX2" fmla="*/ 798789 w 798789"/>
                <a:gd name="connsiteY2" fmla="*/ 338307 h 338307"/>
                <a:gd name="connsiteX3" fmla="*/ 0 w 798789"/>
                <a:gd name="connsiteY3" fmla="*/ 338307 h 338307"/>
                <a:gd name="connsiteX4" fmla="*/ 0 w 798789"/>
                <a:gd name="connsiteY4" fmla="*/ 0 h 338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8789" h="338307">
                  <a:moveTo>
                    <a:pt x="0" y="0"/>
                  </a:moveTo>
                  <a:cubicBezTo>
                    <a:pt x="338653" y="99060"/>
                    <a:pt x="532526" y="83820"/>
                    <a:pt x="798789" y="0"/>
                  </a:cubicBezTo>
                  <a:lnTo>
                    <a:pt x="798789" y="338307"/>
                  </a:lnTo>
                  <a:cubicBezTo>
                    <a:pt x="517286" y="262107"/>
                    <a:pt x="281503" y="296397"/>
                    <a:pt x="0" y="338307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>
              <a:solidFill>
                <a:schemeClr val="bg1">
                  <a:alpha val="64000"/>
                </a:schemeClr>
              </a:solidFill>
              <a:prstDash val="dash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E3802CB0-066F-4C18-8015-0BC9A7C70A20}"/>
              </a:ext>
            </a:extLst>
          </p:cNvPr>
          <p:cNvGrpSpPr/>
          <p:nvPr/>
        </p:nvGrpSpPr>
        <p:grpSpPr>
          <a:xfrm>
            <a:off x="10019235" y="246694"/>
            <a:ext cx="494764" cy="4722825"/>
            <a:chOff x="9832404" y="221763"/>
            <a:chExt cx="494764" cy="4722825"/>
          </a:xfrm>
        </p:grpSpPr>
        <p:sp>
          <p:nvSpPr>
            <p:cNvPr id="22" name="Rectangle: Top Corners Rounded 13">
              <a:extLst>
                <a:ext uri="{FF2B5EF4-FFF2-40B4-BE49-F238E27FC236}">
                  <a16:creationId xmlns:a16="http://schemas.microsoft.com/office/drawing/2014/main" id="{5C7A82AC-1D6C-46AB-AED9-7A245BE6A49D}"/>
                </a:ext>
              </a:extLst>
            </p:cNvPr>
            <p:cNvSpPr/>
            <p:nvPr/>
          </p:nvSpPr>
          <p:spPr>
            <a:xfrm>
              <a:off x="9832404" y="221764"/>
              <a:ext cx="203167" cy="14068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Freeform: Shape 77">
              <a:extLst>
                <a:ext uri="{FF2B5EF4-FFF2-40B4-BE49-F238E27FC236}">
                  <a16:creationId xmlns:a16="http://schemas.microsoft.com/office/drawing/2014/main" id="{16D696B4-0F61-4000-9FC7-3EC471F45ED4}"/>
                </a:ext>
              </a:extLst>
            </p:cNvPr>
            <p:cNvSpPr/>
            <p:nvPr/>
          </p:nvSpPr>
          <p:spPr>
            <a:xfrm>
              <a:off x="9890123" y="221763"/>
              <a:ext cx="437045" cy="4722825"/>
            </a:xfrm>
            <a:custGeom>
              <a:avLst/>
              <a:gdLst>
                <a:gd name="connsiteX0" fmla="*/ 0 w 770632"/>
                <a:gd name="connsiteY0" fmla="*/ 0 h 4722825"/>
                <a:gd name="connsiteX1" fmla="*/ 349024 w 770632"/>
                <a:gd name="connsiteY1" fmla="*/ 0 h 4722825"/>
                <a:gd name="connsiteX2" fmla="*/ 770632 w 770632"/>
                <a:gd name="connsiteY2" fmla="*/ 421608 h 4722825"/>
                <a:gd name="connsiteX3" fmla="*/ 770632 w 770632"/>
                <a:gd name="connsiteY3" fmla="*/ 4642025 h 4722825"/>
                <a:gd name="connsiteX4" fmla="*/ 766897 w 770632"/>
                <a:gd name="connsiteY4" fmla="*/ 4684356 h 4722825"/>
                <a:gd name="connsiteX5" fmla="*/ 613487 w 770632"/>
                <a:gd name="connsiteY5" fmla="*/ 4530946 h 4722825"/>
                <a:gd name="connsiteX6" fmla="*/ 421608 w 770632"/>
                <a:gd name="connsiteY6" fmla="*/ 4722825 h 4722825"/>
                <a:gd name="connsiteX7" fmla="*/ 421608 w 770632"/>
                <a:gd name="connsiteY7" fmla="*/ 421608 h 4722825"/>
                <a:gd name="connsiteX8" fmla="*/ 0 w 770632"/>
                <a:gd name="connsiteY8" fmla="*/ 0 h 4722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70632" h="4722825">
                  <a:moveTo>
                    <a:pt x="0" y="0"/>
                  </a:moveTo>
                  <a:lnTo>
                    <a:pt x="349024" y="0"/>
                  </a:lnTo>
                  <a:cubicBezTo>
                    <a:pt x="581872" y="0"/>
                    <a:pt x="770632" y="188760"/>
                    <a:pt x="770632" y="421608"/>
                  </a:cubicBezTo>
                  <a:lnTo>
                    <a:pt x="770632" y="4642025"/>
                  </a:lnTo>
                  <a:lnTo>
                    <a:pt x="766897" y="4684356"/>
                  </a:lnTo>
                  <a:lnTo>
                    <a:pt x="613487" y="4530946"/>
                  </a:lnTo>
                  <a:lnTo>
                    <a:pt x="421608" y="4722825"/>
                  </a:lnTo>
                  <a:lnTo>
                    <a:pt x="421608" y="421608"/>
                  </a:lnTo>
                  <a:cubicBezTo>
                    <a:pt x="421608" y="188760"/>
                    <a:pt x="232848" y="0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ACACF91F-0A4B-44C9-9086-C9D7A95BEAAA}"/>
              </a:ext>
            </a:extLst>
          </p:cNvPr>
          <p:cNvSpPr/>
          <p:nvPr/>
        </p:nvSpPr>
        <p:spPr>
          <a:xfrm>
            <a:off x="1359357" y="3021017"/>
            <a:ext cx="90072" cy="756998"/>
          </a:xfrm>
          <a:prstGeom prst="rect">
            <a:avLst/>
          </a:prstGeom>
          <a:gradFill flip="none" rotWithShape="1">
            <a:gsLst>
              <a:gs pos="72000">
                <a:schemeClr val="bg1"/>
              </a:gs>
              <a:gs pos="47773">
                <a:schemeClr val="bg1"/>
              </a:gs>
              <a:gs pos="27454">
                <a:schemeClr val="bg1"/>
              </a:gs>
              <a:gs pos="1000">
                <a:schemeClr val="tx1"/>
              </a:gs>
              <a:gs pos="100000">
                <a:schemeClr val="tx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9E26F13-A8F9-4EB9-BEFA-50D192FCA0E3}"/>
              </a:ext>
            </a:extLst>
          </p:cNvPr>
          <p:cNvSpPr/>
          <p:nvPr/>
        </p:nvSpPr>
        <p:spPr>
          <a:xfrm>
            <a:off x="1416495" y="3374572"/>
            <a:ext cx="188354" cy="70352"/>
          </a:xfrm>
          <a:prstGeom prst="rect">
            <a:avLst/>
          </a:prstGeom>
          <a:gradFill flip="none" rotWithShape="1">
            <a:gsLst>
              <a:gs pos="72000">
                <a:schemeClr val="bg1"/>
              </a:gs>
              <a:gs pos="47773">
                <a:schemeClr val="bg1"/>
              </a:gs>
              <a:gs pos="27454">
                <a:schemeClr val="bg1"/>
              </a:gs>
              <a:gs pos="1000">
                <a:schemeClr val="tx1"/>
              </a:gs>
              <a:gs pos="100000">
                <a:schemeClr val="tx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55B19D8-B8CC-405C-B09B-08C46CFD6B1C}"/>
              </a:ext>
            </a:extLst>
          </p:cNvPr>
          <p:cNvSpPr/>
          <p:nvPr/>
        </p:nvSpPr>
        <p:spPr>
          <a:xfrm>
            <a:off x="10596975" y="2950890"/>
            <a:ext cx="117566" cy="988067"/>
          </a:xfrm>
          <a:prstGeom prst="rect">
            <a:avLst/>
          </a:prstGeom>
          <a:gradFill flip="none" rotWithShape="1">
            <a:gsLst>
              <a:gs pos="72000">
                <a:schemeClr val="bg1"/>
              </a:gs>
              <a:gs pos="47773">
                <a:schemeClr val="bg1"/>
              </a:gs>
              <a:gs pos="27454">
                <a:schemeClr val="bg1"/>
              </a:gs>
              <a:gs pos="1000">
                <a:schemeClr val="tx1"/>
              </a:gs>
              <a:gs pos="100000">
                <a:schemeClr val="tx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Flowchart: Terminator 36">
            <a:extLst>
              <a:ext uri="{FF2B5EF4-FFF2-40B4-BE49-F238E27FC236}">
                <a16:creationId xmlns:a16="http://schemas.microsoft.com/office/drawing/2014/main" id="{BC5D7E92-B133-44C6-97F0-32132D556239}"/>
              </a:ext>
            </a:extLst>
          </p:cNvPr>
          <p:cNvSpPr/>
          <p:nvPr/>
        </p:nvSpPr>
        <p:spPr>
          <a:xfrm>
            <a:off x="5621801" y="786672"/>
            <a:ext cx="656869" cy="182880"/>
          </a:xfrm>
          <a:prstGeom prst="flowChartTerminator">
            <a:avLst/>
          </a:prstGeom>
          <a:gradFill flip="none" rotWithShape="1">
            <a:gsLst>
              <a:gs pos="68134">
                <a:schemeClr val="bg1"/>
              </a:gs>
              <a:gs pos="47773">
                <a:schemeClr val="bg1"/>
              </a:gs>
              <a:gs pos="27454">
                <a:srgbClr val="B58135"/>
              </a:gs>
              <a:gs pos="0">
                <a:srgbClr val="524116"/>
              </a:gs>
              <a:gs pos="83000">
                <a:srgbClr val="B58135"/>
              </a:gs>
              <a:gs pos="92000">
                <a:srgbClr val="524116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Flowchart: Terminator 41">
            <a:extLst>
              <a:ext uri="{FF2B5EF4-FFF2-40B4-BE49-F238E27FC236}">
                <a16:creationId xmlns:a16="http://schemas.microsoft.com/office/drawing/2014/main" id="{B64A36CF-2EFB-4DB8-B621-9C5DC970C5F3}"/>
              </a:ext>
            </a:extLst>
          </p:cNvPr>
          <p:cNvSpPr/>
          <p:nvPr/>
        </p:nvSpPr>
        <p:spPr>
          <a:xfrm>
            <a:off x="5680736" y="1326743"/>
            <a:ext cx="656869" cy="182880"/>
          </a:xfrm>
          <a:prstGeom prst="flowChartTerminator">
            <a:avLst/>
          </a:prstGeom>
          <a:gradFill flip="none" rotWithShape="1">
            <a:gsLst>
              <a:gs pos="68134">
                <a:schemeClr val="bg1"/>
              </a:gs>
              <a:gs pos="47773">
                <a:schemeClr val="bg1"/>
              </a:gs>
              <a:gs pos="27454">
                <a:srgbClr val="B58135"/>
              </a:gs>
              <a:gs pos="0">
                <a:srgbClr val="524116"/>
              </a:gs>
              <a:gs pos="83000">
                <a:srgbClr val="B58135"/>
              </a:gs>
              <a:gs pos="92000">
                <a:srgbClr val="524116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Flowchart: Terminator 47">
            <a:extLst>
              <a:ext uri="{FF2B5EF4-FFF2-40B4-BE49-F238E27FC236}">
                <a16:creationId xmlns:a16="http://schemas.microsoft.com/office/drawing/2014/main" id="{B64A36CF-2EFB-4DB8-B621-9C5DC970C5F3}"/>
              </a:ext>
            </a:extLst>
          </p:cNvPr>
          <p:cNvSpPr/>
          <p:nvPr/>
        </p:nvSpPr>
        <p:spPr>
          <a:xfrm>
            <a:off x="5667783" y="1801088"/>
            <a:ext cx="656869" cy="182880"/>
          </a:xfrm>
          <a:prstGeom prst="flowChartTerminator">
            <a:avLst/>
          </a:prstGeom>
          <a:gradFill flip="none" rotWithShape="1">
            <a:gsLst>
              <a:gs pos="68134">
                <a:schemeClr val="bg1"/>
              </a:gs>
              <a:gs pos="47773">
                <a:schemeClr val="bg1"/>
              </a:gs>
              <a:gs pos="27454">
                <a:srgbClr val="B58135"/>
              </a:gs>
              <a:gs pos="0">
                <a:srgbClr val="524116"/>
              </a:gs>
              <a:gs pos="83000">
                <a:srgbClr val="B58135"/>
              </a:gs>
              <a:gs pos="92000">
                <a:srgbClr val="524116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Flowchart: Terminator 48">
            <a:extLst>
              <a:ext uri="{FF2B5EF4-FFF2-40B4-BE49-F238E27FC236}">
                <a16:creationId xmlns:a16="http://schemas.microsoft.com/office/drawing/2014/main" id="{F4FDD7F7-B82D-44AC-A5EB-A096C3CCA79C}"/>
              </a:ext>
            </a:extLst>
          </p:cNvPr>
          <p:cNvSpPr/>
          <p:nvPr/>
        </p:nvSpPr>
        <p:spPr>
          <a:xfrm>
            <a:off x="5680736" y="2297114"/>
            <a:ext cx="656869" cy="182880"/>
          </a:xfrm>
          <a:prstGeom prst="flowChartTerminator">
            <a:avLst/>
          </a:prstGeom>
          <a:gradFill flip="none" rotWithShape="1">
            <a:gsLst>
              <a:gs pos="68134">
                <a:schemeClr val="bg1"/>
              </a:gs>
              <a:gs pos="47773">
                <a:schemeClr val="bg1"/>
              </a:gs>
              <a:gs pos="27454">
                <a:srgbClr val="B58135"/>
              </a:gs>
              <a:gs pos="0">
                <a:srgbClr val="524116"/>
              </a:gs>
              <a:gs pos="83000">
                <a:srgbClr val="B58135"/>
              </a:gs>
              <a:gs pos="92000">
                <a:srgbClr val="524116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Flowchart: Terminator 49">
            <a:extLst>
              <a:ext uri="{FF2B5EF4-FFF2-40B4-BE49-F238E27FC236}">
                <a16:creationId xmlns:a16="http://schemas.microsoft.com/office/drawing/2014/main" id="{149F1C39-7330-457D-A476-8A9C82B40A48}"/>
              </a:ext>
            </a:extLst>
          </p:cNvPr>
          <p:cNvSpPr/>
          <p:nvPr/>
        </p:nvSpPr>
        <p:spPr>
          <a:xfrm>
            <a:off x="5667783" y="2862229"/>
            <a:ext cx="656869" cy="182880"/>
          </a:xfrm>
          <a:prstGeom prst="flowChartTerminator">
            <a:avLst/>
          </a:prstGeom>
          <a:gradFill flip="none" rotWithShape="1">
            <a:gsLst>
              <a:gs pos="68134">
                <a:schemeClr val="bg1"/>
              </a:gs>
              <a:gs pos="47773">
                <a:schemeClr val="bg1"/>
              </a:gs>
              <a:gs pos="27454">
                <a:srgbClr val="B58135"/>
              </a:gs>
              <a:gs pos="0">
                <a:srgbClr val="524116"/>
              </a:gs>
              <a:gs pos="83000">
                <a:srgbClr val="B58135"/>
              </a:gs>
              <a:gs pos="92000">
                <a:srgbClr val="524116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Flowchart: Terminator 50">
            <a:extLst>
              <a:ext uri="{FF2B5EF4-FFF2-40B4-BE49-F238E27FC236}">
                <a16:creationId xmlns:a16="http://schemas.microsoft.com/office/drawing/2014/main" id="{A9D26C6C-1E4F-45AC-9B7D-49C17C7AC085}"/>
              </a:ext>
            </a:extLst>
          </p:cNvPr>
          <p:cNvSpPr/>
          <p:nvPr/>
        </p:nvSpPr>
        <p:spPr>
          <a:xfrm>
            <a:off x="5667783" y="3454413"/>
            <a:ext cx="656869" cy="182880"/>
          </a:xfrm>
          <a:prstGeom prst="flowChartTerminator">
            <a:avLst/>
          </a:prstGeom>
          <a:gradFill flip="none" rotWithShape="1">
            <a:gsLst>
              <a:gs pos="68134">
                <a:schemeClr val="bg1"/>
              </a:gs>
              <a:gs pos="47773">
                <a:schemeClr val="bg1"/>
              </a:gs>
              <a:gs pos="27454">
                <a:srgbClr val="B58135"/>
              </a:gs>
              <a:gs pos="0">
                <a:srgbClr val="524116"/>
              </a:gs>
              <a:gs pos="83000">
                <a:srgbClr val="B58135"/>
              </a:gs>
              <a:gs pos="92000">
                <a:srgbClr val="524116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Flowchart: Terminator 51">
            <a:extLst>
              <a:ext uri="{FF2B5EF4-FFF2-40B4-BE49-F238E27FC236}">
                <a16:creationId xmlns:a16="http://schemas.microsoft.com/office/drawing/2014/main" id="{73A83164-99B1-4CAC-9B4B-752B46C21713}"/>
              </a:ext>
            </a:extLst>
          </p:cNvPr>
          <p:cNvSpPr/>
          <p:nvPr/>
        </p:nvSpPr>
        <p:spPr>
          <a:xfrm>
            <a:off x="5660035" y="4095633"/>
            <a:ext cx="656869" cy="182880"/>
          </a:xfrm>
          <a:prstGeom prst="flowChartTerminator">
            <a:avLst/>
          </a:prstGeom>
          <a:gradFill flip="none" rotWithShape="1">
            <a:gsLst>
              <a:gs pos="68134">
                <a:schemeClr val="bg1"/>
              </a:gs>
              <a:gs pos="47773">
                <a:schemeClr val="bg1"/>
              </a:gs>
              <a:gs pos="27454">
                <a:srgbClr val="B58135"/>
              </a:gs>
              <a:gs pos="7000">
                <a:srgbClr val="524116"/>
              </a:gs>
              <a:gs pos="83000">
                <a:srgbClr val="B58135"/>
              </a:gs>
              <a:gs pos="88000">
                <a:srgbClr val="524116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Flowchart: Terminator 52">
            <a:extLst>
              <a:ext uri="{FF2B5EF4-FFF2-40B4-BE49-F238E27FC236}">
                <a16:creationId xmlns:a16="http://schemas.microsoft.com/office/drawing/2014/main" id="{F4FDD7F7-B82D-44AC-A5EB-A096C3CCA79C}"/>
              </a:ext>
            </a:extLst>
          </p:cNvPr>
          <p:cNvSpPr/>
          <p:nvPr/>
        </p:nvSpPr>
        <p:spPr>
          <a:xfrm>
            <a:off x="5695878" y="4680684"/>
            <a:ext cx="656869" cy="182880"/>
          </a:xfrm>
          <a:prstGeom prst="flowChartTerminator">
            <a:avLst/>
          </a:prstGeom>
          <a:gradFill flip="none" rotWithShape="1">
            <a:gsLst>
              <a:gs pos="68134">
                <a:schemeClr val="bg1"/>
              </a:gs>
              <a:gs pos="47773">
                <a:schemeClr val="bg1"/>
              </a:gs>
              <a:gs pos="27454">
                <a:srgbClr val="B58135"/>
              </a:gs>
              <a:gs pos="0">
                <a:srgbClr val="524116"/>
              </a:gs>
              <a:gs pos="83000">
                <a:srgbClr val="B58135"/>
              </a:gs>
              <a:gs pos="92000">
                <a:srgbClr val="524116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Flowchart: Terminator 53">
            <a:extLst>
              <a:ext uri="{FF2B5EF4-FFF2-40B4-BE49-F238E27FC236}">
                <a16:creationId xmlns:a16="http://schemas.microsoft.com/office/drawing/2014/main" id="{149F1C39-7330-457D-A476-8A9C82B40A48}"/>
              </a:ext>
            </a:extLst>
          </p:cNvPr>
          <p:cNvSpPr/>
          <p:nvPr/>
        </p:nvSpPr>
        <p:spPr>
          <a:xfrm>
            <a:off x="5713202" y="5237598"/>
            <a:ext cx="656869" cy="182880"/>
          </a:xfrm>
          <a:prstGeom prst="flowChartTerminator">
            <a:avLst/>
          </a:prstGeom>
          <a:gradFill flip="none" rotWithShape="1">
            <a:gsLst>
              <a:gs pos="68134">
                <a:schemeClr val="bg1"/>
              </a:gs>
              <a:gs pos="47773">
                <a:schemeClr val="bg1"/>
              </a:gs>
              <a:gs pos="27454">
                <a:srgbClr val="B58135"/>
              </a:gs>
              <a:gs pos="0">
                <a:srgbClr val="524116"/>
              </a:gs>
              <a:gs pos="83000">
                <a:srgbClr val="B58135"/>
              </a:gs>
              <a:gs pos="92000">
                <a:srgbClr val="524116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Flowchart: Terminator 54">
            <a:extLst>
              <a:ext uri="{FF2B5EF4-FFF2-40B4-BE49-F238E27FC236}">
                <a16:creationId xmlns:a16="http://schemas.microsoft.com/office/drawing/2014/main" id="{A9D26C6C-1E4F-45AC-9B7D-49C17C7AC085}"/>
              </a:ext>
            </a:extLst>
          </p:cNvPr>
          <p:cNvSpPr/>
          <p:nvPr/>
        </p:nvSpPr>
        <p:spPr>
          <a:xfrm>
            <a:off x="5695878" y="5887557"/>
            <a:ext cx="656869" cy="182880"/>
          </a:xfrm>
          <a:prstGeom prst="flowChartTerminator">
            <a:avLst/>
          </a:prstGeom>
          <a:gradFill flip="none" rotWithShape="1">
            <a:gsLst>
              <a:gs pos="68134">
                <a:schemeClr val="bg1"/>
              </a:gs>
              <a:gs pos="47773">
                <a:schemeClr val="bg1"/>
              </a:gs>
              <a:gs pos="27454">
                <a:srgbClr val="B58135"/>
              </a:gs>
              <a:gs pos="0">
                <a:srgbClr val="524116"/>
              </a:gs>
              <a:gs pos="83000">
                <a:srgbClr val="B58135"/>
              </a:gs>
              <a:gs pos="92000">
                <a:srgbClr val="524116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639CE824-2EE4-44F9-A3DB-19CA9C21F62D}"/>
              </a:ext>
            </a:extLst>
          </p:cNvPr>
          <p:cNvGrpSpPr/>
          <p:nvPr/>
        </p:nvGrpSpPr>
        <p:grpSpPr>
          <a:xfrm>
            <a:off x="6111887" y="488369"/>
            <a:ext cx="4100485" cy="5997242"/>
            <a:chOff x="6191002" y="488369"/>
            <a:chExt cx="4361586" cy="5853549"/>
          </a:xfrm>
        </p:grpSpPr>
        <p:sp>
          <p:nvSpPr>
            <p:cNvPr id="59" name="Rectangle: Top Corners Rounded 28">
              <a:extLst>
                <a:ext uri="{FF2B5EF4-FFF2-40B4-BE49-F238E27FC236}">
                  <a16:creationId xmlns:a16="http://schemas.microsoft.com/office/drawing/2014/main" id="{7175EB0B-54E3-4B61-AE06-354B1C07F8C8}"/>
                </a:ext>
              </a:extLst>
            </p:cNvPr>
            <p:cNvSpPr/>
            <p:nvPr/>
          </p:nvSpPr>
          <p:spPr>
            <a:xfrm rot="5400000" flipH="1">
              <a:off x="5451948" y="1227423"/>
              <a:ext cx="5839694" cy="4361585"/>
            </a:xfrm>
            <a:prstGeom prst="round2SameRect">
              <a:avLst>
                <a:gd name="adj1" fmla="val 4054"/>
                <a:gd name="adj2" fmla="val 0"/>
              </a:avLst>
            </a:prstGeom>
            <a:solidFill>
              <a:srgbClr val="F1F1F1"/>
            </a:solidFill>
            <a:ln>
              <a:noFill/>
            </a:ln>
            <a:effectLst>
              <a:outerShdw blurRad="88900" dist="635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8EFB61E0-C2C1-4D8D-A66E-79D604865A9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89766" y="1433941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5CB254AC-857F-4204-89C7-FF579CF5B33D}"/>
                </a:ext>
              </a:extLst>
            </p:cNvPr>
            <p:cNvCxnSpPr/>
            <p:nvPr/>
          </p:nvCxnSpPr>
          <p:spPr>
            <a:xfrm flipH="1">
              <a:off x="6689766" y="502223"/>
              <a:ext cx="0" cy="5839695"/>
            </a:xfrm>
            <a:prstGeom prst="line">
              <a:avLst/>
            </a:prstGeom>
            <a:ln>
              <a:solidFill>
                <a:srgbClr val="FF5050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BA502890-7B7D-4D36-8EF6-CA988EF5DE5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89766" y="1794159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072DE8CD-D0D2-493A-AA15-05ADDEA77DA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89766" y="2154377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A5DF7F1C-436C-4735-9DA6-1BE3FB27B96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89766" y="2514595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38B172DC-A1F5-4DED-9A7A-CC2887B5B8D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89766" y="2874813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0D06F625-3799-4723-B7CD-FBDA2911EB5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89766" y="3235031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353FFBFF-A143-4470-B96D-49BC26E63D6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89766" y="3595249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78EED108-3B06-4EA2-86FD-2516775C6C3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89766" y="3955467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A207F5A2-769B-486F-828B-6393FC7B55A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89766" y="4315685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384C4941-6669-4A44-80DC-3228667BBDD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89766" y="4675903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42923962-FFE5-414C-A611-A9465D84415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89766" y="5036121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5774707D-2959-4296-B3B6-39789FC656A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89766" y="5396339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C6313AB8-F1FC-4C91-9672-04A79C9FC2A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89766" y="5756557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07D76C67-FFCF-4630-9BD6-5F2A0EB150BF}"/>
              </a:ext>
            </a:extLst>
          </p:cNvPr>
          <p:cNvGrpSpPr/>
          <p:nvPr/>
        </p:nvGrpSpPr>
        <p:grpSpPr>
          <a:xfrm>
            <a:off x="1963366" y="467770"/>
            <a:ext cx="3807586" cy="6004532"/>
            <a:chOff x="2005388" y="495295"/>
            <a:chExt cx="3807586" cy="5853552"/>
          </a:xfrm>
        </p:grpSpPr>
        <p:sp>
          <p:nvSpPr>
            <p:cNvPr id="75" name="Rectangle: Top Corners Rounded 5">
              <a:extLst>
                <a:ext uri="{FF2B5EF4-FFF2-40B4-BE49-F238E27FC236}">
                  <a16:creationId xmlns:a16="http://schemas.microsoft.com/office/drawing/2014/main" id="{0FC28829-3A12-42E1-928D-18F10C740B60}"/>
                </a:ext>
              </a:extLst>
            </p:cNvPr>
            <p:cNvSpPr/>
            <p:nvPr/>
          </p:nvSpPr>
          <p:spPr>
            <a:xfrm rot="16200000">
              <a:off x="989336" y="1511350"/>
              <a:ext cx="5839694" cy="3807583"/>
            </a:xfrm>
            <a:prstGeom prst="round2SameRect">
              <a:avLst>
                <a:gd name="adj1" fmla="val 4054"/>
                <a:gd name="adj2" fmla="val 0"/>
              </a:avLst>
            </a:prstGeom>
            <a:solidFill>
              <a:srgbClr val="F1F1F1"/>
            </a:solidFill>
            <a:ln>
              <a:noFill/>
            </a:ln>
            <a:effectLst>
              <a:outerShdw blurRad="203200" dist="508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B5C84549-15E3-44A8-B3FF-74FCCC091ABE}"/>
                </a:ext>
              </a:extLst>
            </p:cNvPr>
            <p:cNvCxnSpPr>
              <a:cxnSpLocks/>
            </p:cNvCxnSpPr>
            <p:nvPr/>
          </p:nvCxnSpPr>
          <p:spPr>
            <a:xfrm>
              <a:off x="2005388" y="1432968"/>
              <a:ext cx="3591848" cy="7902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494F400A-F441-4A52-9E40-2701995EF73F}"/>
                </a:ext>
              </a:extLst>
            </p:cNvPr>
            <p:cNvCxnSpPr/>
            <p:nvPr/>
          </p:nvCxnSpPr>
          <p:spPr>
            <a:xfrm>
              <a:off x="5597236" y="509152"/>
              <a:ext cx="0" cy="5839695"/>
            </a:xfrm>
            <a:prstGeom prst="line">
              <a:avLst/>
            </a:prstGeom>
            <a:ln>
              <a:solidFill>
                <a:srgbClr val="FF5050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55495468-4A19-41A4-80C0-D6C2BD408941}"/>
                </a:ext>
              </a:extLst>
            </p:cNvPr>
            <p:cNvCxnSpPr>
              <a:cxnSpLocks/>
            </p:cNvCxnSpPr>
            <p:nvPr/>
          </p:nvCxnSpPr>
          <p:spPr>
            <a:xfrm>
              <a:off x="2005388" y="1792749"/>
              <a:ext cx="3591848" cy="8339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2C440F2C-096A-4698-90C1-1391797A8B6C}"/>
                </a:ext>
              </a:extLst>
            </p:cNvPr>
            <p:cNvCxnSpPr>
              <a:cxnSpLocks/>
            </p:cNvCxnSpPr>
            <p:nvPr/>
          </p:nvCxnSpPr>
          <p:spPr>
            <a:xfrm>
              <a:off x="2005388" y="2152529"/>
              <a:ext cx="3591848" cy="8777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51099197-4508-43DF-8F45-B3E92684D6C1}"/>
                </a:ext>
              </a:extLst>
            </p:cNvPr>
            <p:cNvCxnSpPr>
              <a:cxnSpLocks/>
            </p:cNvCxnSpPr>
            <p:nvPr/>
          </p:nvCxnSpPr>
          <p:spPr>
            <a:xfrm>
              <a:off x="2005388" y="2507665"/>
              <a:ext cx="3591848" cy="13859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A2BB9604-E745-4A2E-B2EB-9FE96B70B9B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009594" y="2881742"/>
              <a:ext cx="3587642" cy="36886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1064AD1F-5D1A-4457-8411-365CF5237823}"/>
                </a:ext>
              </a:extLst>
            </p:cNvPr>
            <p:cNvCxnSpPr>
              <a:cxnSpLocks/>
            </p:cNvCxnSpPr>
            <p:nvPr/>
          </p:nvCxnSpPr>
          <p:spPr>
            <a:xfrm>
              <a:off x="2005388" y="3231872"/>
              <a:ext cx="3591848" cy="10088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E6DF3198-F231-4625-B44A-10F436771FD8}"/>
                </a:ext>
              </a:extLst>
            </p:cNvPr>
            <p:cNvCxnSpPr>
              <a:cxnSpLocks/>
            </p:cNvCxnSpPr>
            <p:nvPr/>
          </p:nvCxnSpPr>
          <p:spPr>
            <a:xfrm>
              <a:off x="2005388" y="3591653"/>
              <a:ext cx="3591848" cy="10525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D3C672CD-EAF4-45F5-AEF9-252ACC964A6A}"/>
                </a:ext>
              </a:extLst>
            </p:cNvPr>
            <p:cNvCxnSpPr>
              <a:cxnSpLocks/>
            </p:cNvCxnSpPr>
            <p:nvPr/>
          </p:nvCxnSpPr>
          <p:spPr>
            <a:xfrm>
              <a:off x="2005388" y="3951433"/>
              <a:ext cx="3591848" cy="10963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3C77752F-0FA4-4ECF-BB85-F1A53299CA6D}"/>
                </a:ext>
              </a:extLst>
            </p:cNvPr>
            <p:cNvCxnSpPr>
              <a:cxnSpLocks/>
            </p:cNvCxnSpPr>
            <p:nvPr/>
          </p:nvCxnSpPr>
          <p:spPr>
            <a:xfrm>
              <a:off x="2005388" y="4311213"/>
              <a:ext cx="3591848" cy="11401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32146804-1F9C-42D6-9DB5-0985A6419956}"/>
                </a:ext>
              </a:extLst>
            </p:cNvPr>
            <p:cNvCxnSpPr>
              <a:cxnSpLocks/>
            </p:cNvCxnSpPr>
            <p:nvPr/>
          </p:nvCxnSpPr>
          <p:spPr>
            <a:xfrm>
              <a:off x="2005388" y="4670996"/>
              <a:ext cx="3591848" cy="11837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131723DF-9D3F-4703-A4F9-19317C2ACD1B}"/>
                </a:ext>
              </a:extLst>
            </p:cNvPr>
            <p:cNvCxnSpPr>
              <a:cxnSpLocks/>
            </p:cNvCxnSpPr>
            <p:nvPr/>
          </p:nvCxnSpPr>
          <p:spPr>
            <a:xfrm>
              <a:off x="2005388" y="5030776"/>
              <a:ext cx="3591848" cy="12274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B3F7920E-92A1-4C96-BE90-14A0DBB1CCDA}"/>
                </a:ext>
              </a:extLst>
            </p:cNvPr>
            <p:cNvCxnSpPr>
              <a:cxnSpLocks/>
            </p:cNvCxnSpPr>
            <p:nvPr/>
          </p:nvCxnSpPr>
          <p:spPr>
            <a:xfrm>
              <a:off x="2005388" y="5390557"/>
              <a:ext cx="3591848" cy="12711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2C8F83F9-F46B-4517-8CA2-B0458B094FD1}"/>
                </a:ext>
              </a:extLst>
            </p:cNvPr>
            <p:cNvCxnSpPr>
              <a:cxnSpLocks/>
            </p:cNvCxnSpPr>
            <p:nvPr/>
          </p:nvCxnSpPr>
          <p:spPr>
            <a:xfrm>
              <a:off x="2005388" y="5750338"/>
              <a:ext cx="3591848" cy="13148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0" name="TextBox 89">
            <a:extLst>
              <a:ext uri="{FF2B5EF4-FFF2-40B4-BE49-F238E27FC236}">
                <a16:creationId xmlns:a16="http://schemas.microsoft.com/office/drawing/2014/main" id="{4706E8D5-94BD-40E8-9E51-EF4F396D77B6}"/>
              </a:ext>
            </a:extLst>
          </p:cNvPr>
          <p:cNvSpPr txBox="1"/>
          <p:nvPr/>
        </p:nvSpPr>
        <p:spPr>
          <a:xfrm>
            <a:off x="2480309" y="695946"/>
            <a:ext cx="283074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RUMUSAN</a:t>
            </a:r>
            <a:r>
              <a:rPr kumimoji="0" lang="en-US" sz="16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adley Hand ITC" panose="03070402050302030203" pitchFamily="66" charset="0"/>
                <a:ea typeface="+mn-ea"/>
                <a:cs typeface="+mn-cs"/>
              </a:rPr>
              <a:t> MASALAH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adley Hand ITC" panose="03070402050302030203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300" normalizeH="0" baseline="0" noProof="0" dirty="0">
              <a:ln>
                <a:noFill/>
              </a:ln>
              <a:solidFill>
                <a:srgbClr val="F37401"/>
              </a:solidFill>
              <a:effectLst/>
              <a:uLnTx/>
              <a:uFillTx/>
              <a:latin typeface="Bradley Hand ITC" panose="03070402050302030203" pitchFamily="66" charset="0"/>
              <a:ea typeface="Hand Of Sean" panose="02000500000000000000" pitchFamily="2" charset="-128"/>
              <a:cs typeface="+mn-cs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F73ADA9D-DE68-4845-B0C8-357F000B7A38}"/>
              </a:ext>
            </a:extLst>
          </p:cNvPr>
          <p:cNvSpPr txBox="1"/>
          <p:nvPr/>
        </p:nvSpPr>
        <p:spPr>
          <a:xfrm>
            <a:off x="2038931" y="1407008"/>
            <a:ext cx="34700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b="1" dirty="0">
                <a:solidFill>
                  <a:srgbClr val="00B050"/>
                </a:solidFill>
                <a:latin typeface="Bradley Hand ITC" panose="03070402050302030203" pitchFamily="66" charset="0"/>
              </a:rPr>
              <a:t>Bagaimana me</a:t>
            </a:r>
            <a:r>
              <a:rPr lang="en-US" b="1" dirty="0" err="1">
                <a:solidFill>
                  <a:srgbClr val="00B050"/>
                </a:solidFill>
                <a:latin typeface="Bradley Hand ITC" panose="03070402050302030203" pitchFamily="66" charset="0"/>
              </a:rPr>
              <a:t>rancang</a:t>
            </a:r>
            <a:r>
              <a:rPr lang="en-US" b="1" dirty="0">
                <a:solidFill>
                  <a:srgbClr val="00B05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latin typeface="Bradley Hand ITC" panose="03070402050302030203" pitchFamily="66" charset="0"/>
              </a:rPr>
              <a:t>aplikasi</a:t>
            </a:r>
            <a:r>
              <a:rPr lang="en-US" b="1" dirty="0">
                <a:solidFill>
                  <a:srgbClr val="00B05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latin typeface="Bradley Hand ITC" panose="03070402050302030203" pitchFamily="66" charset="0"/>
              </a:rPr>
              <a:t>pelayanan</a:t>
            </a:r>
            <a:r>
              <a:rPr lang="en-US" b="1" dirty="0">
                <a:solidFill>
                  <a:srgbClr val="00B05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latin typeface="Bradley Hand ITC" panose="03070402050302030203" pitchFamily="66" charset="0"/>
              </a:rPr>
              <a:t>publik</a:t>
            </a:r>
            <a:r>
              <a:rPr lang="en-US" b="1" dirty="0">
                <a:solidFill>
                  <a:srgbClr val="00B050"/>
                </a:solidFill>
                <a:latin typeface="Bradley Hand ITC" panose="03070402050302030203" pitchFamily="66" charset="0"/>
              </a:rPr>
              <a:t> yang </a:t>
            </a:r>
            <a:r>
              <a:rPr lang="en-US" b="1" dirty="0" err="1">
                <a:solidFill>
                  <a:srgbClr val="00B050"/>
                </a:solidFill>
                <a:latin typeface="Bradley Hand ITC" panose="03070402050302030203" pitchFamily="66" charset="0"/>
              </a:rPr>
              <a:t>melakukan</a:t>
            </a:r>
            <a:r>
              <a:rPr lang="en-US" b="1" dirty="0">
                <a:solidFill>
                  <a:srgbClr val="00B05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latin typeface="Bradley Hand ITC" panose="03070402050302030203" pitchFamily="66" charset="0"/>
              </a:rPr>
              <a:t>pengurusan</a:t>
            </a:r>
            <a:r>
              <a:rPr lang="en-US" b="1" dirty="0">
                <a:solidFill>
                  <a:srgbClr val="00B05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latin typeface="Bradley Hand ITC" panose="03070402050302030203" pitchFamily="66" charset="0"/>
              </a:rPr>
              <a:t>izin</a:t>
            </a:r>
            <a:r>
              <a:rPr lang="en-US" b="1" dirty="0">
                <a:solidFill>
                  <a:srgbClr val="00B05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00B050"/>
                </a:solidFill>
                <a:latin typeface="Bradley Hand ITC" panose="03070402050302030203" pitchFamily="66" charset="0"/>
              </a:rPr>
              <a:t>berbasis</a:t>
            </a:r>
            <a:r>
              <a:rPr lang="en-US" b="1" dirty="0">
                <a:solidFill>
                  <a:srgbClr val="00B050"/>
                </a:solidFill>
                <a:latin typeface="Bradley Hand ITC" panose="03070402050302030203" pitchFamily="66" charset="0"/>
              </a:rPr>
              <a:t> android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Bradley Hand ITC" panose="03070402050302030203" pitchFamily="66" charset="0"/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A88AB705-2145-4CAF-8E3B-210B3BBEB7DF}"/>
              </a:ext>
            </a:extLst>
          </p:cNvPr>
          <p:cNvSpPr txBox="1"/>
          <p:nvPr/>
        </p:nvSpPr>
        <p:spPr>
          <a:xfrm>
            <a:off x="2056889" y="2649078"/>
            <a:ext cx="36719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rgbClr val="C00000"/>
                </a:solidFill>
                <a:latin typeface="Bradley Hand ITC" panose="03070402050302030203" pitchFamily="66" charset="0"/>
              </a:rPr>
              <a:t>Bagaimana</a:t>
            </a:r>
            <a:r>
              <a:rPr lang="en-US" b="1" dirty="0">
                <a:solidFill>
                  <a:srgbClr val="C0000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Bradley Hand ITC" panose="03070402050302030203" pitchFamily="66" charset="0"/>
              </a:rPr>
              <a:t>aplikasi</a:t>
            </a:r>
            <a:r>
              <a:rPr lang="en-US" b="1" dirty="0">
                <a:solidFill>
                  <a:srgbClr val="C0000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Bradley Hand ITC" panose="03070402050302030203" pitchFamily="66" charset="0"/>
              </a:rPr>
              <a:t>dapat</a:t>
            </a:r>
            <a:r>
              <a:rPr lang="en-US" b="1" dirty="0">
                <a:solidFill>
                  <a:srgbClr val="C0000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Bradley Hand ITC" panose="03070402050302030203" pitchFamily="66" charset="0"/>
              </a:rPr>
              <a:t>membantu</a:t>
            </a:r>
            <a:r>
              <a:rPr lang="en-US" b="1" dirty="0">
                <a:solidFill>
                  <a:srgbClr val="C0000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Bradley Hand ITC" panose="03070402050302030203" pitchFamily="66" charset="0"/>
              </a:rPr>
              <a:t>pemohon</a:t>
            </a:r>
            <a:r>
              <a:rPr lang="en-US" b="1" dirty="0">
                <a:solidFill>
                  <a:srgbClr val="C0000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Bradley Hand ITC" panose="03070402050302030203" pitchFamily="66" charset="0"/>
              </a:rPr>
              <a:t>dalam</a:t>
            </a:r>
            <a:r>
              <a:rPr lang="en-US" b="1" dirty="0">
                <a:solidFill>
                  <a:srgbClr val="C0000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Bradley Hand ITC" panose="03070402050302030203" pitchFamily="66" charset="0"/>
              </a:rPr>
              <a:t>kepengurusan</a:t>
            </a:r>
            <a:r>
              <a:rPr lang="en-US" b="1" dirty="0">
                <a:solidFill>
                  <a:srgbClr val="C0000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Bradley Hand ITC" panose="03070402050302030203" pitchFamily="66" charset="0"/>
              </a:rPr>
              <a:t>izin</a:t>
            </a:r>
            <a:r>
              <a:rPr lang="en-US" b="1" dirty="0">
                <a:solidFill>
                  <a:srgbClr val="C0000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Bradley Hand ITC" panose="03070402050302030203" pitchFamily="66" charset="0"/>
              </a:rPr>
              <a:t>dokumen</a:t>
            </a:r>
            <a:r>
              <a:rPr lang="en-US" b="1" dirty="0">
                <a:solidFill>
                  <a:srgbClr val="C0000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Bradley Hand ITC" panose="03070402050302030203" pitchFamily="66" charset="0"/>
              </a:rPr>
              <a:t>kapal</a:t>
            </a:r>
            <a:endParaRPr lang="en-US" b="1" spc="300" dirty="0">
              <a:solidFill>
                <a:srgbClr val="C00000"/>
              </a:solidFill>
              <a:latin typeface="Bradley Hand ITC" panose="03070402050302030203" pitchFamily="66" charset="0"/>
              <a:ea typeface="Hand Of Sean" panose="02000500000000000000" pitchFamily="2" charset="-128"/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BE5FF820-7E93-4FB4-A284-B7260ABAD499}"/>
              </a:ext>
            </a:extLst>
          </p:cNvPr>
          <p:cNvSpPr txBox="1"/>
          <p:nvPr/>
        </p:nvSpPr>
        <p:spPr>
          <a:xfrm>
            <a:off x="2488955" y="3593411"/>
            <a:ext cx="289417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adley Hand ITC" panose="03070402050302030203" pitchFamily="66" charset="0"/>
                <a:ea typeface="Hand Of Sean" panose="02000500000000000000" pitchFamily="2" charset="-128"/>
                <a:cs typeface="+mn-cs"/>
              </a:rPr>
              <a:t>TUJUAN</a:t>
            </a:r>
            <a:endParaRPr kumimoji="0" lang="en-US" sz="1600" b="1" i="0" u="none" strike="noStrike" kern="1200" cap="none" spc="30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adley Hand ITC" panose="03070402050302030203" pitchFamily="66" charset="0"/>
              <a:ea typeface="Hand Of Sean" panose="02000500000000000000" pitchFamily="2" charset="-128"/>
              <a:cs typeface="+mn-cs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ED54733F-170B-46C8-B39B-D7844E5D4419}"/>
              </a:ext>
            </a:extLst>
          </p:cNvPr>
          <p:cNvSpPr txBox="1"/>
          <p:nvPr/>
        </p:nvSpPr>
        <p:spPr>
          <a:xfrm>
            <a:off x="2146086" y="3990471"/>
            <a:ext cx="349798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 err="1">
                <a:solidFill>
                  <a:srgbClr val="00B0F0"/>
                </a:solidFill>
                <a:latin typeface="Bradley Hand ITC" panose="03070402050302030203" pitchFamily="66" charset="0"/>
              </a:rPr>
              <a:t>Memudahkan</a:t>
            </a:r>
            <a:r>
              <a:rPr lang="en-US" b="1" dirty="0">
                <a:solidFill>
                  <a:srgbClr val="00B0F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Bradley Hand ITC" panose="03070402050302030203" pitchFamily="66" charset="0"/>
              </a:rPr>
              <a:t>pemohon</a:t>
            </a:r>
            <a:r>
              <a:rPr lang="en-US" b="1" dirty="0">
                <a:solidFill>
                  <a:srgbClr val="00B0F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Bradley Hand ITC" panose="03070402050302030203" pitchFamily="66" charset="0"/>
              </a:rPr>
              <a:t>dalam</a:t>
            </a:r>
            <a:r>
              <a:rPr lang="en-US" b="1" dirty="0">
                <a:solidFill>
                  <a:srgbClr val="00B0F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Bradley Hand ITC" panose="03070402050302030203" pitchFamily="66" charset="0"/>
              </a:rPr>
              <a:t>pengurusan</a:t>
            </a:r>
            <a:r>
              <a:rPr lang="en-US" b="1" dirty="0">
                <a:solidFill>
                  <a:srgbClr val="00B0F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Bradley Hand ITC" panose="03070402050302030203" pitchFamily="66" charset="0"/>
              </a:rPr>
              <a:t>izin</a:t>
            </a:r>
            <a:r>
              <a:rPr lang="en-US" b="1" dirty="0">
                <a:solidFill>
                  <a:srgbClr val="00B0F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Bradley Hand ITC" panose="03070402050302030203" pitchFamily="66" charset="0"/>
              </a:rPr>
              <a:t>tanpa</a:t>
            </a:r>
            <a:r>
              <a:rPr lang="en-US" b="1" dirty="0">
                <a:solidFill>
                  <a:srgbClr val="00B0F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Bradley Hand ITC" panose="03070402050302030203" pitchFamily="66" charset="0"/>
              </a:rPr>
              <a:t>harus</a:t>
            </a:r>
            <a:r>
              <a:rPr lang="en-US" b="1" dirty="0">
                <a:solidFill>
                  <a:srgbClr val="00B0F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Bradley Hand ITC" panose="03070402050302030203" pitchFamily="66" charset="0"/>
              </a:rPr>
              <a:t>datang</a:t>
            </a:r>
            <a:r>
              <a:rPr lang="en-US" b="1" dirty="0">
                <a:solidFill>
                  <a:srgbClr val="00B0F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Bradley Hand ITC" panose="03070402050302030203" pitchFamily="66" charset="0"/>
              </a:rPr>
              <a:t>ke</a:t>
            </a:r>
            <a:r>
              <a:rPr lang="en-US" b="1" dirty="0">
                <a:solidFill>
                  <a:srgbClr val="00B0F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Bradley Hand ITC" panose="03070402050302030203" pitchFamily="66" charset="0"/>
              </a:rPr>
              <a:t>pelayanan</a:t>
            </a:r>
            <a:r>
              <a:rPr lang="en-US" b="1" dirty="0">
                <a:solidFill>
                  <a:srgbClr val="00B0F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Bradley Hand ITC" panose="03070402050302030203" pitchFamily="66" charset="0"/>
              </a:rPr>
              <a:t>publik</a:t>
            </a:r>
            <a:r>
              <a:rPr lang="en-US" b="1" dirty="0">
                <a:solidFill>
                  <a:srgbClr val="00B0F0"/>
                </a:solidFill>
                <a:latin typeface="Bradley Hand ITC" panose="03070402050302030203" pitchFamily="66" charset="0"/>
              </a:rPr>
              <a:t> Kantor </a:t>
            </a:r>
            <a:r>
              <a:rPr lang="en-US" b="1" dirty="0" err="1">
                <a:solidFill>
                  <a:srgbClr val="00B0F0"/>
                </a:solidFill>
                <a:latin typeface="Bradley Hand ITC" panose="03070402050302030203" pitchFamily="66" charset="0"/>
              </a:rPr>
              <a:t>Kesyabandaran</a:t>
            </a:r>
            <a:r>
              <a:rPr lang="en-US" b="1" dirty="0">
                <a:solidFill>
                  <a:srgbClr val="00B0F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Bradley Hand ITC" panose="03070402050302030203" pitchFamily="66" charset="0"/>
              </a:rPr>
              <a:t>dan</a:t>
            </a:r>
            <a:r>
              <a:rPr lang="en-US" b="1" dirty="0">
                <a:solidFill>
                  <a:srgbClr val="00B0F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Bradley Hand ITC" panose="03070402050302030203" pitchFamily="66" charset="0"/>
              </a:rPr>
              <a:t>Otoritas</a:t>
            </a:r>
            <a:r>
              <a:rPr lang="en-US" b="1" dirty="0">
                <a:solidFill>
                  <a:srgbClr val="00B0F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Bradley Hand ITC" panose="03070402050302030203" pitchFamily="66" charset="0"/>
              </a:rPr>
              <a:t>Pelabuhan</a:t>
            </a:r>
            <a:r>
              <a:rPr lang="en-US" b="1" dirty="0">
                <a:solidFill>
                  <a:srgbClr val="00B0F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Bradley Hand ITC" panose="03070402050302030203" pitchFamily="66" charset="0"/>
              </a:rPr>
              <a:t>Tanjung</a:t>
            </a:r>
            <a:r>
              <a:rPr lang="en-US" b="1" dirty="0">
                <a:solidFill>
                  <a:srgbClr val="00B0F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smtClean="0">
                <a:solidFill>
                  <a:srgbClr val="00B0F0"/>
                </a:solidFill>
                <a:latin typeface="Bradley Hand ITC" panose="03070402050302030203" pitchFamily="66" charset="0"/>
              </a:rPr>
              <a:t>Wangi</a:t>
            </a:r>
            <a:r>
              <a:rPr lang="en-US" b="1" spc="300" dirty="0">
                <a:solidFill>
                  <a:srgbClr val="669900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.</a:t>
            </a:r>
            <a:r>
              <a:rPr kumimoji="0" lang="en-US" b="1" i="0" u="none" strike="noStrike" kern="1200" cap="none" spc="300" normalizeH="0" baseline="0" noProof="0" dirty="0" smtClean="0">
                <a:ln>
                  <a:noFill/>
                </a:ln>
                <a:solidFill>
                  <a:srgbClr val="669900"/>
                </a:solidFill>
                <a:effectLst/>
                <a:uLnTx/>
                <a:uFillTx/>
                <a:latin typeface="Bradley Hand ITC" panose="03070402050302030203" pitchFamily="66" charset="0"/>
                <a:ea typeface="Hand Of Sean" panose="02000500000000000000" pitchFamily="2" charset="-128"/>
              </a:rPr>
              <a:t> </a:t>
            </a:r>
            <a:endParaRPr kumimoji="0" lang="en-US" b="1" i="0" u="none" strike="noStrike" kern="1200" cap="none" spc="300" normalizeH="0" baseline="0" noProof="0" dirty="0">
              <a:ln>
                <a:noFill/>
              </a:ln>
              <a:solidFill>
                <a:srgbClr val="669900"/>
              </a:solidFill>
              <a:effectLst/>
              <a:uLnTx/>
              <a:uFillTx/>
              <a:latin typeface="Bradley Hand ITC" panose="03070402050302030203" pitchFamily="66" charset="0"/>
              <a:ea typeface="Hand Of Sean" panose="02000500000000000000" pitchFamily="2" charset="-128"/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5C96E444-B636-49AB-8B84-96E04F5B0D39}"/>
              </a:ext>
            </a:extLst>
          </p:cNvPr>
          <p:cNvSpPr txBox="1"/>
          <p:nvPr/>
        </p:nvSpPr>
        <p:spPr>
          <a:xfrm>
            <a:off x="6566551" y="1022251"/>
            <a:ext cx="356475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b="1" dirty="0" err="1">
                <a:solidFill>
                  <a:srgbClr val="FF0000"/>
                </a:solidFill>
                <a:latin typeface="Bradley Hand ITC" panose="03070402050302030203" pitchFamily="66" charset="0"/>
              </a:rPr>
              <a:t>Dapat</a:t>
            </a:r>
            <a:r>
              <a:rPr lang="en-US" b="1" dirty="0">
                <a:solidFill>
                  <a:srgbClr val="FF000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Bradley Hand ITC" panose="03070402050302030203" pitchFamily="66" charset="0"/>
              </a:rPr>
              <a:t>mengurangi</a:t>
            </a:r>
            <a:r>
              <a:rPr lang="en-US" b="1" dirty="0">
                <a:solidFill>
                  <a:srgbClr val="FF000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Bradley Hand ITC" panose="03070402050302030203" pitchFamily="66" charset="0"/>
              </a:rPr>
              <a:t>kemungkinan</a:t>
            </a:r>
            <a:r>
              <a:rPr lang="en-US" b="1" dirty="0">
                <a:solidFill>
                  <a:srgbClr val="FF000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Bradley Hand ITC" panose="03070402050302030203" pitchFamily="66" charset="0"/>
              </a:rPr>
              <a:t>adanya</a:t>
            </a:r>
            <a:r>
              <a:rPr lang="en-US" b="1" dirty="0">
                <a:solidFill>
                  <a:srgbClr val="FF000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Bradley Hand ITC" panose="03070402050302030203" pitchFamily="66" charset="0"/>
              </a:rPr>
              <a:t>pungutan</a:t>
            </a:r>
            <a:r>
              <a:rPr lang="en-US" b="1" dirty="0">
                <a:solidFill>
                  <a:srgbClr val="FF0000"/>
                </a:solidFill>
                <a:latin typeface="Bradley Hand ITC" panose="03070402050302030203" pitchFamily="66" charset="0"/>
              </a:rPr>
              <a:t> liar </a:t>
            </a:r>
            <a:r>
              <a:rPr lang="en-US" b="1" dirty="0" err="1">
                <a:solidFill>
                  <a:srgbClr val="FF0000"/>
                </a:solidFill>
                <a:latin typeface="Bradley Hand ITC" panose="03070402050302030203" pitchFamily="66" charset="0"/>
              </a:rPr>
              <a:t>dalam</a:t>
            </a:r>
            <a:r>
              <a:rPr lang="en-US" b="1" dirty="0">
                <a:solidFill>
                  <a:srgbClr val="FF000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Bradley Hand ITC" panose="03070402050302030203" pitchFamily="66" charset="0"/>
              </a:rPr>
              <a:t>mengurus</a:t>
            </a:r>
            <a:r>
              <a:rPr lang="en-US" b="1" dirty="0">
                <a:solidFill>
                  <a:srgbClr val="FF0000"/>
                </a:solidFill>
                <a:latin typeface="Bradley Hand ITC" panose="03070402050302030203" pitchFamily="66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Bradley Hand ITC" panose="03070402050302030203" pitchFamily="66" charset="0"/>
              </a:rPr>
              <a:t>perizinan</a:t>
            </a:r>
            <a:endParaRPr lang="en-US" b="1" spc="300" dirty="0">
              <a:solidFill>
                <a:srgbClr val="FF0000"/>
              </a:solidFill>
              <a:latin typeface="Bradley Hand ITC" panose="03070402050302030203" pitchFamily="66" charset="0"/>
              <a:ea typeface="Hand Of Sean" panose="02000500000000000000" pitchFamily="2" charset="-128"/>
            </a:endParaRP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BE5FF820-7E93-4FB4-A284-B7260ABAD499}"/>
              </a:ext>
            </a:extLst>
          </p:cNvPr>
          <p:cNvSpPr txBox="1"/>
          <p:nvPr/>
        </p:nvSpPr>
        <p:spPr>
          <a:xfrm>
            <a:off x="7419363" y="2421224"/>
            <a:ext cx="15989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smtClean="0">
                <a:ln>
                  <a:noFill/>
                </a:ln>
                <a:solidFill>
                  <a:srgbClr val="CC00CC"/>
                </a:solidFill>
                <a:effectLst/>
                <a:uLnTx/>
                <a:uFillTx/>
                <a:latin typeface="Bradley Hand ITC" panose="03070402050302030203" pitchFamily="66" charset="0"/>
                <a:ea typeface="Hand Of Sean" panose="02000500000000000000" pitchFamily="2" charset="-128"/>
                <a:cs typeface="+mn-cs"/>
              </a:rPr>
              <a:t>MANFAAT</a:t>
            </a:r>
            <a:endParaRPr kumimoji="0" lang="en-US" sz="1600" b="1" i="0" u="none" strike="noStrike" kern="1200" cap="none" spc="300" normalizeH="0" baseline="0" noProof="0" dirty="0">
              <a:ln>
                <a:noFill/>
              </a:ln>
              <a:solidFill>
                <a:srgbClr val="CC00CC"/>
              </a:solidFill>
              <a:effectLst/>
              <a:uLnTx/>
              <a:uFillTx/>
              <a:latin typeface="Bradley Hand ITC" panose="03070402050302030203" pitchFamily="66" charset="0"/>
              <a:ea typeface="Hand Of Sean" panose="02000500000000000000" pitchFamily="2" charset="-128"/>
              <a:cs typeface="+mn-cs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BE5FF820-7E93-4FB4-A284-B7260ABAD499}"/>
              </a:ext>
            </a:extLst>
          </p:cNvPr>
          <p:cNvSpPr txBox="1"/>
          <p:nvPr/>
        </p:nvSpPr>
        <p:spPr>
          <a:xfrm>
            <a:off x="6577373" y="2763284"/>
            <a:ext cx="360701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sz="1600" b="1" spc="300" dirty="0" err="1">
                <a:solidFill>
                  <a:srgbClr val="669900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Bagi</a:t>
            </a:r>
            <a:r>
              <a:rPr lang="en-US" sz="1600" b="1" spc="300" dirty="0">
                <a:solidFill>
                  <a:srgbClr val="669900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 </a:t>
            </a:r>
            <a:r>
              <a:rPr lang="en-US" sz="1600" b="1" spc="300" dirty="0" err="1">
                <a:solidFill>
                  <a:srgbClr val="669900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pemohon</a:t>
            </a:r>
            <a:r>
              <a:rPr lang="en-US" sz="1600" b="1" spc="300" dirty="0">
                <a:solidFill>
                  <a:srgbClr val="669900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 </a:t>
            </a:r>
            <a:r>
              <a:rPr lang="en-US" sz="1600" b="1" spc="300" dirty="0" err="1">
                <a:solidFill>
                  <a:srgbClr val="669900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Memberikan</a:t>
            </a:r>
            <a:r>
              <a:rPr lang="en-US" sz="1600" b="1" spc="300" dirty="0">
                <a:solidFill>
                  <a:srgbClr val="669900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 </a:t>
            </a:r>
            <a:r>
              <a:rPr lang="en-US" sz="1600" b="1" spc="300" dirty="0" err="1">
                <a:solidFill>
                  <a:srgbClr val="669900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kemudahan</a:t>
            </a:r>
            <a:r>
              <a:rPr lang="en-US" sz="1600" b="1" spc="300" dirty="0">
                <a:solidFill>
                  <a:srgbClr val="669900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 </a:t>
            </a:r>
            <a:r>
              <a:rPr lang="en-US" sz="1600" b="1" spc="300" dirty="0" err="1">
                <a:solidFill>
                  <a:srgbClr val="669900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untuk</a:t>
            </a:r>
            <a:r>
              <a:rPr lang="en-US" sz="1600" b="1" spc="300" dirty="0">
                <a:solidFill>
                  <a:srgbClr val="669900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 </a:t>
            </a:r>
            <a:r>
              <a:rPr lang="en-US" sz="1600" b="1" spc="300" dirty="0" err="1">
                <a:solidFill>
                  <a:srgbClr val="669900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memperoleh</a:t>
            </a:r>
            <a:r>
              <a:rPr lang="en-US" sz="1600" b="1" spc="300" dirty="0">
                <a:solidFill>
                  <a:srgbClr val="669900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 </a:t>
            </a:r>
            <a:r>
              <a:rPr lang="en-US" sz="1600" b="1" spc="300" dirty="0" err="1">
                <a:solidFill>
                  <a:srgbClr val="669900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informasi</a:t>
            </a:r>
            <a:r>
              <a:rPr lang="en-US" sz="1600" b="1" spc="300" dirty="0">
                <a:solidFill>
                  <a:srgbClr val="669900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 </a:t>
            </a:r>
            <a:r>
              <a:rPr lang="en-US" sz="1600" b="1" spc="300" dirty="0" err="1">
                <a:solidFill>
                  <a:srgbClr val="669900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dan</a:t>
            </a:r>
            <a:r>
              <a:rPr lang="en-US" sz="1600" b="1" spc="300" dirty="0">
                <a:solidFill>
                  <a:srgbClr val="669900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 </a:t>
            </a:r>
            <a:r>
              <a:rPr lang="en-US" sz="1600" b="1" spc="300" dirty="0" err="1">
                <a:solidFill>
                  <a:srgbClr val="669900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mempersingkat</a:t>
            </a:r>
            <a:r>
              <a:rPr lang="en-US" sz="1600" b="1" spc="300" dirty="0">
                <a:solidFill>
                  <a:srgbClr val="669900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 </a:t>
            </a:r>
            <a:r>
              <a:rPr lang="en-US" sz="1600" b="1" spc="300" dirty="0" err="1">
                <a:solidFill>
                  <a:srgbClr val="669900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waktu</a:t>
            </a:r>
            <a:r>
              <a:rPr lang="en-US" sz="1600" b="1" spc="300" dirty="0">
                <a:solidFill>
                  <a:srgbClr val="669900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 </a:t>
            </a:r>
            <a:r>
              <a:rPr lang="en-US" sz="1600" b="1" spc="300" dirty="0" err="1">
                <a:solidFill>
                  <a:srgbClr val="669900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pengurusan</a:t>
            </a:r>
            <a:r>
              <a:rPr lang="en-US" sz="1600" b="1" spc="300" dirty="0">
                <a:solidFill>
                  <a:srgbClr val="669900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 </a:t>
            </a:r>
            <a:r>
              <a:rPr lang="en-US" sz="1600" b="1" spc="300" dirty="0" err="1">
                <a:solidFill>
                  <a:srgbClr val="669900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perizinan</a:t>
            </a:r>
            <a:r>
              <a:rPr lang="en-US" sz="1600" b="1" spc="300" dirty="0">
                <a:solidFill>
                  <a:srgbClr val="669900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. 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BE5FF820-7E93-4FB4-A284-B7260ABAD499}"/>
              </a:ext>
            </a:extLst>
          </p:cNvPr>
          <p:cNvSpPr txBox="1"/>
          <p:nvPr/>
        </p:nvSpPr>
        <p:spPr>
          <a:xfrm>
            <a:off x="6654870" y="4716471"/>
            <a:ext cx="360701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sz="1600" b="1" spc="300" dirty="0" err="1">
                <a:solidFill>
                  <a:srgbClr val="0033CC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Bagi</a:t>
            </a:r>
            <a:r>
              <a:rPr lang="en-US" sz="1600" b="1" spc="300" dirty="0">
                <a:solidFill>
                  <a:srgbClr val="0033CC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 </a:t>
            </a:r>
            <a:r>
              <a:rPr lang="en-US" sz="1600" b="1" spc="300" dirty="0" err="1">
                <a:solidFill>
                  <a:srgbClr val="0033CC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petugas</a:t>
            </a:r>
            <a:r>
              <a:rPr lang="en-US" sz="1600" b="1" spc="300" dirty="0">
                <a:solidFill>
                  <a:srgbClr val="0033CC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 </a:t>
            </a:r>
            <a:r>
              <a:rPr lang="en-US" sz="1600" b="1" spc="300" dirty="0" err="1">
                <a:solidFill>
                  <a:srgbClr val="0033CC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pelayanan</a:t>
            </a:r>
            <a:r>
              <a:rPr lang="en-US" sz="1600" b="1" spc="300" dirty="0">
                <a:solidFill>
                  <a:srgbClr val="0033CC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 </a:t>
            </a:r>
            <a:r>
              <a:rPr lang="en-US" sz="1600" b="1" spc="300" dirty="0" err="1">
                <a:solidFill>
                  <a:srgbClr val="0033CC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Membantu</a:t>
            </a:r>
            <a:r>
              <a:rPr lang="en-US" sz="1600" b="1" spc="300" dirty="0">
                <a:solidFill>
                  <a:srgbClr val="0033CC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 </a:t>
            </a:r>
            <a:r>
              <a:rPr lang="en-US" sz="1600" b="1" spc="300" dirty="0" err="1">
                <a:solidFill>
                  <a:srgbClr val="0033CC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mengelola</a:t>
            </a:r>
            <a:r>
              <a:rPr lang="en-US" sz="1600" b="1" spc="300" dirty="0">
                <a:solidFill>
                  <a:srgbClr val="0033CC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 data yang </a:t>
            </a:r>
            <a:r>
              <a:rPr lang="en-US" sz="1600" b="1" spc="300" dirty="0" err="1">
                <a:solidFill>
                  <a:srgbClr val="0033CC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diajukan</a:t>
            </a:r>
            <a:r>
              <a:rPr lang="en-US" sz="1600" b="1" spc="300" dirty="0">
                <a:solidFill>
                  <a:srgbClr val="0033CC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 </a:t>
            </a:r>
            <a:r>
              <a:rPr lang="en-US" sz="1600" b="1" spc="300" dirty="0" err="1">
                <a:solidFill>
                  <a:srgbClr val="0033CC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pemohon</a:t>
            </a:r>
            <a:r>
              <a:rPr lang="en-US" sz="1600" b="1" spc="300" dirty="0">
                <a:solidFill>
                  <a:srgbClr val="0033CC"/>
                </a:solidFill>
                <a:latin typeface="Bradley Hand ITC" panose="03070402050302030203" pitchFamily="66" charset="0"/>
                <a:ea typeface="Hand Of Sean" panose="02000500000000000000" pitchFamily="2" charset="-128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468417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9" grpId="0" build="p"/>
      <p:bldP spid="96" grpId="0" build="p"/>
      <p:bldP spid="10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571" y="-13859"/>
            <a:ext cx="12192000" cy="68580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2" name="Group 91">
            <a:extLst>
              <a:ext uri="{FF2B5EF4-FFF2-40B4-BE49-F238E27FC236}">
                <a16:creationId xmlns:a16="http://schemas.microsoft.com/office/drawing/2014/main" id="{716BD10B-DD0C-40E0-A36A-DFD9CE7D027D}"/>
              </a:ext>
            </a:extLst>
          </p:cNvPr>
          <p:cNvGrpSpPr/>
          <p:nvPr/>
        </p:nvGrpSpPr>
        <p:grpSpPr>
          <a:xfrm>
            <a:off x="191448" y="2868015"/>
            <a:ext cx="1490450" cy="829382"/>
            <a:chOff x="280628" y="1551900"/>
            <a:chExt cx="1490450" cy="829382"/>
          </a:xfrm>
        </p:grpSpPr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49697F5C-0FD5-47BA-9DE1-5D63CDAD5990}"/>
                </a:ext>
              </a:extLst>
            </p:cNvPr>
            <p:cNvSpPr/>
            <p:nvPr/>
          </p:nvSpPr>
          <p:spPr>
            <a:xfrm>
              <a:off x="280628" y="1551900"/>
              <a:ext cx="1490450" cy="829382"/>
            </a:xfrm>
            <a:prstGeom prst="rect">
              <a:avLst/>
            </a:prstGeom>
            <a:solidFill>
              <a:srgbClr val="F37401"/>
            </a:solidFill>
            <a:ln>
              <a:noFill/>
            </a:ln>
            <a:effectLst>
              <a:outerShdw dist="76200" dir="270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Oswald" panose="02000503000000000000" pitchFamily="2" charset="0"/>
              </a:endParaRPr>
            </a:p>
          </p:txBody>
        </p: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49F57DC8-3EEC-4C41-B525-CCD60A4D7E32}"/>
                </a:ext>
              </a:extLst>
            </p:cNvPr>
            <p:cNvSpPr txBox="1"/>
            <p:nvPr/>
          </p:nvSpPr>
          <p:spPr>
            <a:xfrm>
              <a:off x="596888" y="1643425"/>
              <a:ext cx="105670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 err="1" smtClean="0">
                  <a:solidFill>
                    <a:schemeClr val="bg1"/>
                  </a:solidFill>
                  <a:latin typeface="Oswald" panose="02000503000000000000" pitchFamily="2" charset="0"/>
                </a:rPr>
                <a:t>Struktur</a:t>
              </a:r>
              <a:r>
                <a:rPr lang="en-US" dirty="0" smtClean="0">
                  <a:solidFill>
                    <a:schemeClr val="bg1"/>
                  </a:solidFill>
                  <a:latin typeface="Oswald" panose="02000503000000000000" pitchFamily="2" charset="0"/>
                </a:rPr>
                <a:t> </a:t>
              </a:r>
              <a:br>
                <a:rPr lang="en-US" dirty="0" smtClean="0">
                  <a:solidFill>
                    <a:schemeClr val="bg1"/>
                  </a:solidFill>
                  <a:latin typeface="Oswald" panose="02000503000000000000" pitchFamily="2" charset="0"/>
                </a:rPr>
              </a:br>
              <a:r>
                <a:rPr lang="en-US" dirty="0" smtClean="0">
                  <a:solidFill>
                    <a:schemeClr val="bg1"/>
                  </a:solidFill>
                  <a:latin typeface="Oswald" panose="02000503000000000000" pitchFamily="2" charset="0"/>
                </a:rPr>
                <a:t>Menu</a:t>
              </a:r>
              <a:endParaRPr lang="en-US" dirty="0">
                <a:solidFill>
                  <a:schemeClr val="bg1"/>
                </a:solidFill>
                <a:latin typeface="Oswald" panose="02000503000000000000" pitchFamily="2" charset="0"/>
              </a:endParaRPr>
            </a:p>
          </p:txBody>
        </p:sp>
      </p:grpSp>
      <p:grpSp>
        <p:nvGrpSpPr>
          <p:cNvPr id="97" name="Group 96">
            <a:extLst>
              <a:ext uri="{FF2B5EF4-FFF2-40B4-BE49-F238E27FC236}">
                <a16:creationId xmlns:a16="http://schemas.microsoft.com/office/drawing/2014/main" id="{F0C4080A-12F2-4980-A81A-4C9EEA839137}"/>
              </a:ext>
            </a:extLst>
          </p:cNvPr>
          <p:cNvGrpSpPr/>
          <p:nvPr/>
        </p:nvGrpSpPr>
        <p:grpSpPr>
          <a:xfrm>
            <a:off x="1564408" y="201276"/>
            <a:ext cx="4817311" cy="6460781"/>
            <a:chOff x="1734414" y="495298"/>
            <a:chExt cx="4361585" cy="5853549"/>
          </a:xfrm>
        </p:grpSpPr>
        <p:sp>
          <p:nvSpPr>
            <p:cNvPr id="98" name="Rectangle: Top Corners Rounded 132">
              <a:extLst>
                <a:ext uri="{FF2B5EF4-FFF2-40B4-BE49-F238E27FC236}">
                  <a16:creationId xmlns:a16="http://schemas.microsoft.com/office/drawing/2014/main" id="{932507DD-E42C-4219-8351-AC22EC8596C8}"/>
                </a:ext>
              </a:extLst>
            </p:cNvPr>
            <p:cNvSpPr/>
            <p:nvPr/>
          </p:nvSpPr>
          <p:spPr>
            <a:xfrm rot="16200000">
              <a:off x="995360" y="1234352"/>
              <a:ext cx="5839694" cy="4361585"/>
            </a:xfrm>
            <a:prstGeom prst="round2SameRect">
              <a:avLst>
                <a:gd name="adj1" fmla="val 4054"/>
                <a:gd name="adj2" fmla="val 0"/>
              </a:avLst>
            </a:prstGeom>
            <a:solidFill>
              <a:srgbClr val="F1F1F1"/>
            </a:solidFill>
            <a:ln>
              <a:noFill/>
            </a:ln>
            <a:effectLst>
              <a:outerShdw blurRad="203200" dist="508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0CB19124-77E2-4434-A187-D91FD2F780B6}"/>
                </a:ext>
              </a:extLst>
            </p:cNvPr>
            <p:cNvCxnSpPr>
              <a:cxnSpLocks/>
            </p:cNvCxnSpPr>
            <p:nvPr/>
          </p:nvCxnSpPr>
          <p:spPr>
            <a:xfrm>
              <a:off x="1734414" y="1440870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40E5F8D1-5F8E-4FC2-9B00-F7A44F8FAE91}"/>
                </a:ext>
              </a:extLst>
            </p:cNvPr>
            <p:cNvCxnSpPr/>
            <p:nvPr/>
          </p:nvCxnSpPr>
          <p:spPr>
            <a:xfrm>
              <a:off x="5597236" y="509152"/>
              <a:ext cx="0" cy="5839695"/>
            </a:xfrm>
            <a:prstGeom prst="line">
              <a:avLst/>
            </a:prstGeom>
            <a:ln>
              <a:solidFill>
                <a:srgbClr val="FF5050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0BC1B554-3734-4DC1-878B-567D5C2B460F}"/>
                </a:ext>
              </a:extLst>
            </p:cNvPr>
            <p:cNvCxnSpPr>
              <a:cxnSpLocks/>
            </p:cNvCxnSpPr>
            <p:nvPr/>
          </p:nvCxnSpPr>
          <p:spPr>
            <a:xfrm>
              <a:off x="1734414" y="1801088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EF1B3DBD-6A03-4B32-B721-F5DF2C619823}"/>
                </a:ext>
              </a:extLst>
            </p:cNvPr>
            <p:cNvCxnSpPr>
              <a:cxnSpLocks/>
            </p:cNvCxnSpPr>
            <p:nvPr/>
          </p:nvCxnSpPr>
          <p:spPr>
            <a:xfrm>
              <a:off x="1734414" y="2161306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031D9143-78EB-4040-8A36-53B195B78887}"/>
                </a:ext>
              </a:extLst>
            </p:cNvPr>
            <p:cNvCxnSpPr>
              <a:cxnSpLocks/>
            </p:cNvCxnSpPr>
            <p:nvPr/>
          </p:nvCxnSpPr>
          <p:spPr>
            <a:xfrm>
              <a:off x="1734414" y="2521524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1281D961-E49A-4891-9689-42724448BBD7}"/>
                </a:ext>
              </a:extLst>
            </p:cNvPr>
            <p:cNvCxnSpPr>
              <a:cxnSpLocks/>
            </p:cNvCxnSpPr>
            <p:nvPr/>
          </p:nvCxnSpPr>
          <p:spPr>
            <a:xfrm>
              <a:off x="1734414" y="2881742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1133F47B-4501-4071-B5C1-5F8FFD867C71}"/>
                </a:ext>
              </a:extLst>
            </p:cNvPr>
            <p:cNvCxnSpPr>
              <a:cxnSpLocks/>
            </p:cNvCxnSpPr>
            <p:nvPr/>
          </p:nvCxnSpPr>
          <p:spPr>
            <a:xfrm>
              <a:off x="1734414" y="3241960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6B1F6A80-DE0A-4992-B578-0B30455C6516}"/>
                </a:ext>
              </a:extLst>
            </p:cNvPr>
            <p:cNvCxnSpPr>
              <a:cxnSpLocks/>
            </p:cNvCxnSpPr>
            <p:nvPr/>
          </p:nvCxnSpPr>
          <p:spPr>
            <a:xfrm>
              <a:off x="1734414" y="3602178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17BDA936-8331-47F2-9B93-F95714BB1609}"/>
                </a:ext>
              </a:extLst>
            </p:cNvPr>
            <p:cNvCxnSpPr>
              <a:cxnSpLocks/>
            </p:cNvCxnSpPr>
            <p:nvPr/>
          </p:nvCxnSpPr>
          <p:spPr>
            <a:xfrm>
              <a:off x="1734414" y="3962396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906C324D-AB33-480B-BFA5-E86FCD44DBBD}"/>
                </a:ext>
              </a:extLst>
            </p:cNvPr>
            <p:cNvCxnSpPr>
              <a:cxnSpLocks/>
            </p:cNvCxnSpPr>
            <p:nvPr/>
          </p:nvCxnSpPr>
          <p:spPr>
            <a:xfrm>
              <a:off x="1734414" y="4322614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85BACE0F-145B-469E-9228-21DF6E75F628}"/>
                </a:ext>
              </a:extLst>
            </p:cNvPr>
            <p:cNvCxnSpPr>
              <a:cxnSpLocks/>
            </p:cNvCxnSpPr>
            <p:nvPr/>
          </p:nvCxnSpPr>
          <p:spPr>
            <a:xfrm>
              <a:off x="1734414" y="4682832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2B90A3E1-8840-4B73-BA6A-A8CC3C088FE4}"/>
                </a:ext>
              </a:extLst>
            </p:cNvPr>
            <p:cNvCxnSpPr>
              <a:cxnSpLocks/>
            </p:cNvCxnSpPr>
            <p:nvPr/>
          </p:nvCxnSpPr>
          <p:spPr>
            <a:xfrm>
              <a:off x="1734414" y="5043050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950C8D9F-9568-496B-B54B-C725AF773693}"/>
                </a:ext>
              </a:extLst>
            </p:cNvPr>
            <p:cNvCxnSpPr>
              <a:cxnSpLocks/>
            </p:cNvCxnSpPr>
            <p:nvPr/>
          </p:nvCxnSpPr>
          <p:spPr>
            <a:xfrm>
              <a:off x="1734414" y="5403268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6EC2D248-3AD7-4700-9059-21E26F3C86FC}"/>
                </a:ext>
              </a:extLst>
            </p:cNvPr>
            <p:cNvCxnSpPr>
              <a:cxnSpLocks/>
            </p:cNvCxnSpPr>
            <p:nvPr/>
          </p:nvCxnSpPr>
          <p:spPr>
            <a:xfrm>
              <a:off x="1734414" y="5763486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3" name="Group 112">
            <a:extLst>
              <a:ext uri="{FF2B5EF4-FFF2-40B4-BE49-F238E27FC236}">
                <a16:creationId xmlns:a16="http://schemas.microsoft.com/office/drawing/2014/main" id="{F63D0388-C355-4E4A-B70A-82CDA3E9280B}"/>
              </a:ext>
            </a:extLst>
          </p:cNvPr>
          <p:cNvGrpSpPr/>
          <p:nvPr/>
        </p:nvGrpSpPr>
        <p:grpSpPr>
          <a:xfrm>
            <a:off x="6381718" y="201275"/>
            <a:ext cx="4850933" cy="6445490"/>
            <a:chOff x="6191002" y="488369"/>
            <a:chExt cx="4361586" cy="5853549"/>
          </a:xfrm>
        </p:grpSpPr>
        <p:sp>
          <p:nvSpPr>
            <p:cNvPr id="114" name="Rectangle: Top Corners Rounded 186">
              <a:extLst>
                <a:ext uri="{FF2B5EF4-FFF2-40B4-BE49-F238E27FC236}">
                  <a16:creationId xmlns:a16="http://schemas.microsoft.com/office/drawing/2014/main" id="{CA25DCE8-2162-4B8A-96D0-7E3B3D82DB79}"/>
                </a:ext>
              </a:extLst>
            </p:cNvPr>
            <p:cNvSpPr/>
            <p:nvPr/>
          </p:nvSpPr>
          <p:spPr>
            <a:xfrm rot="5400000" flipH="1">
              <a:off x="5451948" y="1227423"/>
              <a:ext cx="5839694" cy="4361585"/>
            </a:xfrm>
            <a:prstGeom prst="round2SameRect">
              <a:avLst>
                <a:gd name="adj1" fmla="val 4054"/>
                <a:gd name="adj2" fmla="val 0"/>
              </a:avLst>
            </a:prstGeom>
            <a:solidFill>
              <a:srgbClr val="F1F1F1"/>
            </a:solidFill>
            <a:ln>
              <a:noFill/>
            </a:ln>
            <a:effectLst>
              <a:outerShdw blurRad="88900" dist="635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81DD07A6-B022-4C0E-ABAE-10BBCCBAC99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89766" y="1433941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8C7F9C0B-BB34-438F-90E9-275B801A5282}"/>
                </a:ext>
              </a:extLst>
            </p:cNvPr>
            <p:cNvCxnSpPr/>
            <p:nvPr/>
          </p:nvCxnSpPr>
          <p:spPr>
            <a:xfrm flipH="1">
              <a:off x="6689766" y="502223"/>
              <a:ext cx="0" cy="5839695"/>
            </a:xfrm>
            <a:prstGeom prst="line">
              <a:avLst/>
            </a:prstGeom>
            <a:ln>
              <a:solidFill>
                <a:srgbClr val="FF5050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B4EAD903-F943-4523-B0D6-EB48C77ADF0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89766" y="1794159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909CD7CA-45B2-481E-9C62-87D1F93ABA8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89766" y="2154377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8360731A-EB2F-4A42-BACC-03852DCE697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89766" y="2514595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BFE33E1F-BA4C-47C5-BE46-19DFE431E51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89766" y="2874813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16906287-1431-4F54-A42C-86404EC6A2F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89766" y="3235031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64C9B0EC-8BC4-4065-9141-EAD49280111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89766" y="3595249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C8B085AE-DAD8-4E86-9F4B-CD5A91AB042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89766" y="3955467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6675E828-EA7C-49C6-8126-325BFEAE074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89766" y="4315685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F06C85CE-5E72-49C1-A561-9F75AC9E1B6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89766" y="4675903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15DB9CC2-B837-4AA2-B441-02D2F26FCF9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89766" y="5036121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9A5EF1B7-8C0C-44C0-865D-0E0F57BC183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89766" y="5396339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FCC73E35-E936-42D0-BB27-6AFFFEEDC06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89766" y="5756557"/>
              <a:ext cx="3862822" cy="0"/>
            </a:xfrm>
            <a:prstGeom prst="line">
              <a:avLst/>
            </a:prstGeom>
            <a:ln>
              <a:solidFill>
                <a:srgbClr val="0EE0D6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29" name="Picture 1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5507" y="712925"/>
            <a:ext cx="7651513" cy="4877346"/>
          </a:xfrm>
          <a:prstGeom prst="rect">
            <a:avLst/>
          </a:prstGeom>
        </p:spPr>
      </p:pic>
      <p:pic>
        <p:nvPicPr>
          <p:cNvPr id="130" name="Picture 129">
            <a:extLst>
              <a:ext uri="{FF2B5EF4-FFF2-40B4-BE49-F238E27FC236}">
                <a16:creationId xmlns:a16="http://schemas.microsoft.com/office/drawing/2014/main" id="{5C824DFB-A6A0-43D5-B5B3-6D88D70B78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22649">
            <a:off x="4450216" y="5703623"/>
            <a:ext cx="3312130" cy="1493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726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926" y="1014142"/>
            <a:ext cx="4023292" cy="543345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0026" y="1157336"/>
            <a:ext cx="4167257" cy="543345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" name="Google Shape;233;p27"/>
          <p:cNvGrpSpPr/>
          <p:nvPr/>
        </p:nvGrpSpPr>
        <p:grpSpPr>
          <a:xfrm>
            <a:off x="5263977" y="3043646"/>
            <a:ext cx="2036874" cy="325137"/>
            <a:chOff x="2266178" y="2764475"/>
            <a:chExt cx="1792245" cy="232966"/>
          </a:xfrm>
        </p:grpSpPr>
        <p:sp>
          <p:nvSpPr>
            <p:cNvPr id="11" name="Google Shape;234;p27"/>
            <p:cNvSpPr/>
            <p:nvPr/>
          </p:nvSpPr>
          <p:spPr>
            <a:xfrm>
              <a:off x="2266178" y="2855800"/>
              <a:ext cx="1683567" cy="102978"/>
            </a:xfrm>
            <a:custGeom>
              <a:avLst/>
              <a:gdLst/>
              <a:ahLst/>
              <a:cxnLst/>
              <a:rect l="l" t="t" r="r" b="b"/>
              <a:pathLst>
                <a:path w="27831" h="2831" extrusionOk="0">
                  <a:moveTo>
                    <a:pt x="27264" y="944"/>
                  </a:moveTo>
                  <a:lnTo>
                    <a:pt x="27359" y="1086"/>
                  </a:lnTo>
                  <a:lnTo>
                    <a:pt x="27359" y="944"/>
                  </a:lnTo>
                  <a:close/>
                  <a:moveTo>
                    <a:pt x="27359" y="1086"/>
                  </a:moveTo>
                  <a:lnTo>
                    <a:pt x="27359" y="1133"/>
                  </a:lnTo>
                  <a:lnTo>
                    <a:pt x="27372" y="1106"/>
                  </a:lnTo>
                  <a:lnTo>
                    <a:pt x="27372" y="1106"/>
                  </a:lnTo>
                  <a:lnTo>
                    <a:pt x="27359" y="1086"/>
                  </a:lnTo>
                  <a:close/>
                  <a:moveTo>
                    <a:pt x="27453" y="944"/>
                  </a:moveTo>
                  <a:lnTo>
                    <a:pt x="27372" y="1106"/>
                  </a:lnTo>
                  <a:lnTo>
                    <a:pt x="27372" y="1106"/>
                  </a:lnTo>
                  <a:lnTo>
                    <a:pt x="27453" y="1227"/>
                  </a:lnTo>
                  <a:lnTo>
                    <a:pt x="27453" y="944"/>
                  </a:lnTo>
                  <a:close/>
                  <a:moveTo>
                    <a:pt x="27642" y="1039"/>
                  </a:moveTo>
                  <a:lnTo>
                    <a:pt x="27453" y="1227"/>
                  </a:lnTo>
                  <a:lnTo>
                    <a:pt x="27453" y="1322"/>
                  </a:lnTo>
                  <a:lnTo>
                    <a:pt x="27453" y="1416"/>
                  </a:lnTo>
                  <a:lnTo>
                    <a:pt x="27830" y="1416"/>
                  </a:lnTo>
                  <a:lnTo>
                    <a:pt x="27830" y="1227"/>
                  </a:lnTo>
                  <a:lnTo>
                    <a:pt x="27736" y="1322"/>
                  </a:lnTo>
                  <a:lnTo>
                    <a:pt x="27736" y="1227"/>
                  </a:lnTo>
                  <a:lnTo>
                    <a:pt x="27736" y="1133"/>
                  </a:lnTo>
                  <a:lnTo>
                    <a:pt x="27642" y="1039"/>
                  </a:lnTo>
                  <a:close/>
                  <a:moveTo>
                    <a:pt x="20189" y="1"/>
                  </a:moveTo>
                  <a:lnTo>
                    <a:pt x="20095" y="190"/>
                  </a:lnTo>
                  <a:lnTo>
                    <a:pt x="20000" y="95"/>
                  </a:lnTo>
                  <a:lnTo>
                    <a:pt x="19906" y="284"/>
                  </a:lnTo>
                  <a:lnTo>
                    <a:pt x="19812" y="473"/>
                  </a:lnTo>
                  <a:lnTo>
                    <a:pt x="19529" y="284"/>
                  </a:lnTo>
                  <a:lnTo>
                    <a:pt x="19340" y="95"/>
                  </a:lnTo>
                  <a:lnTo>
                    <a:pt x="19246" y="95"/>
                  </a:lnTo>
                  <a:lnTo>
                    <a:pt x="19246" y="190"/>
                  </a:lnTo>
                  <a:lnTo>
                    <a:pt x="19151" y="378"/>
                  </a:lnTo>
                  <a:lnTo>
                    <a:pt x="19434" y="190"/>
                  </a:lnTo>
                  <a:lnTo>
                    <a:pt x="19246" y="473"/>
                  </a:lnTo>
                  <a:lnTo>
                    <a:pt x="19434" y="378"/>
                  </a:lnTo>
                  <a:lnTo>
                    <a:pt x="19434" y="567"/>
                  </a:lnTo>
                  <a:lnTo>
                    <a:pt x="19151" y="567"/>
                  </a:lnTo>
                  <a:lnTo>
                    <a:pt x="19151" y="190"/>
                  </a:lnTo>
                  <a:lnTo>
                    <a:pt x="19057" y="95"/>
                  </a:lnTo>
                  <a:lnTo>
                    <a:pt x="18963" y="95"/>
                  </a:lnTo>
                  <a:lnTo>
                    <a:pt x="18774" y="284"/>
                  </a:lnTo>
                  <a:lnTo>
                    <a:pt x="18680" y="473"/>
                  </a:lnTo>
                  <a:lnTo>
                    <a:pt x="18585" y="378"/>
                  </a:lnTo>
                  <a:lnTo>
                    <a:pt x="18491" y="190"/>
                  </a:lnTo>
                  <a:lnTo>
                    <a:pt x="18397" y="378"/>
                  </a:lnTo>
                  <a:lnTo>
                    <a:pt x="17925" y="567"/>
                  </a:lnTo>
                  <a:lnTo>
                    <a:pt x="18019" y="284"/>
                  </a:lnTo>
                  <a:lnTo>
                    <a:pt x="17831" y="378"/>
                  </a:lnTo>
                  <a:lnTo>
                    <a:pt x="17642" y="567"/>
                  </a:lnTo>
                  <a:lnTo>
                    <a:pt x="17642" y="661"/>
                  </a:lnTo>
                  <a:lnTo>
                    <a:pt x="17453" y="567"/>
                  </a:lnTo>
                  <a:lnTo>
                    <a:pt x="17170" y="473"/>
                  </a:lnTo>
                  <a:lnTo>
                    <a:pt x="16699" y="473"/>
                  </a:lnTo>
                  <a:lnTo>
                    <a:pt x="16699" y="567"/>
                  </a:lnTo>
                  <a:lnTo>
                    <a:pt x="16604" y="661"/>
                  </a:lnTo>
                  <a:lnTo>
                    <a:pt x="16416" y="378"/>
                  </a:lnTo>
                  <a:lnTo>
                    <a:pt x="16227" y="378"/>
                  </a:lnTo>
                  <a:lnTo>
                    <a:pt x="15661" y="661"/>
                  </a:lnTo>
                  <a:lnTo>
                    <a:pt x="15661" y="473"/>
                  </a:lnTo>
                  <a:lnTo>
                    <a:pt x="15567" y="756"/>
                  </a:lnTo>
                  <a:lnTo>
                    <a:pt x="15378" y="473"/>
                  </a:lnTo>
                  <a:lnTo>
                    <a:pt x="15567" y="473"/>
                  </a:lnTo>
                  <a:lnTo>
                    <a:pt x="15472" y="378"/>
                  </a:lnTo>
                  <a:lnTo>
                    <a:pt x="15378" y="378"/>
                  </a:lnTo>
                  <a:lnTo>
                    <a:pt x="15189" y="473"/>
                  </a:lnTo>
                  <a:lnTo>
                    <a:pt x="15000" y="756"/>
                  </a:lnTo>
                  <a:lnTo>
                    <a:pt x="14906" y="661"/>
                  </a:lnTo>
                  <a:lnTo>
                    <a:pt x="14812" y="473"/>
                  </a:lnTo>
                  <a:lnTo>
                    <a:pt x="14529" y="756"/>
                  </a:lnTo>
                  <a:lnTo>
                    <a:pt x="14623" y="567"/>
                  </a:lnTo>
                  <a:lnTo>
                    <a:pt x="14529" y="661"/>
                  </a:lnTo>
                  <a:lnTo>
                    <a:pt x="14340" y="756"/>
                  </a:lnTo>
                  <a:lnTo>
                    <a:pt x="14340" y="567"/>
                  </a:lnTo>
                  <a:lnTo>
                    <a:pt x="14246" y="473"/>
                  </a:lnTo>
                  <a:lnTo>
                    <a:pt x="13963" y="378"/>
                  </a:lnTo>
                  <a:lnTo>
                    <a:pt x="13585" y="284"/>
                  </a:lnTo>
                  <a:lnTo>
                    <a:pt x="13302" y="284"/>
                  </a:lnTo>
                  <a:lnTo>
                    <a:pt x="13302" y="378"/>
                  </a:lnTo>
                  <a:lnTo>
                    <a:pt x="13302" y="473"/>
                  </a:lnTo>
                  <a:lnTo>
                    <a:pt x="13208" y="473"/>
                  </a:lnTo>
                  <a:lnTo>
                    <a:pt x="13208" y="661"/>
                  </a:lnTo>
                  <a:lnTo>
                    <a:pt x="13114" y="661"/>
                  </a:lnTo>
                  <a:lnTo>
                    <a:pt x="13019" y="567"/>
                  </a:lnTo>
                  <a:lnTo>
                    <a:pt x="12925" y="378"/>
                  </a:lnTo>
                  <a:lnTo>
                    <a:pt x="12831" y="95"/>
                  </a:lnTo>
                  <a:lnTo>
                    <a:pt x="12831" y="378"/>
                  </a:lnTo>
                  <a:lnTo>
                    <a:pt x="12736" y="378"/>
                  </a:lnTo>
                  <a:lnTo>
                    <a:pt x="12642" y="284"/>
                  </a:lnTo>
                  <a:lnTo>
                    <a:pt x="12548" y="190"/>
                  </a:lnTo>
                  <a:lnTo>
                    <a:pt x="12265" y="190"/>
                  </a:lnTo>
                  <a:lnTo>
                    <a:pt x="12170" y="473"/>
                  </a:lnTo>
                  <a:lnTo>
                    <a:pt x="12076" y="378"/>
                  </a:lnTo>
                  <a:lnTo>
                    <a:pt x="11887" y="284"/>
                  </a:lnTo>
                  <a:lnTo>
                    <a:pt x="11510" y="378"/>
                  </a:lnTo>
                  <a:lnTo>
                    <a:pt x="10755" y="661"/>
                  </a:lnTo>
                  <a:lnTo>
                    <a:pt x="10661" y="473"/>
                  </a:lnTo>
                  <a:lnTo>
                    <a:pt x="10567" y="378"/>
                  </a:lnTo>
                  <a:lnTo>
                    <a:pt x="10095" y="378"/>
                  </a:lnTo>
                  <a:lnTo>
                    <a:pt x="9529" y="473"/>
                  </a:lnTo>
                  <a:lnTo>
                    <a:pt x="9340" y="473"/>
                  </a:lnTo>
                  <a:lnTo>
                    <a:pt x="9152" y="378"/>
                  </a:lnTo>
                  <a:lnTo>
                    <a:pt x="9152" y="473"/>
                  </a:lnTo>
                  <a:lnTo>
                    <a:pt x="9152" y="567"/>
                  </a:lnTo>
                  <a:lnTo>
                    <a:pt x="8963" y="661"/>
                  </a:lnTo>
                  <a:lnTo>
                    <a:pt x="8869" y="567"/>
                  </a:lnTo>
                  <a:lnTo>
                    <a:pt x="8680" y="473"/>
                  </a:lnTo>
                  <a:lnTo>
                    <a:pt x="8680" y="756"/>
                  </a:lnTo>
                  <a:lnTo>
                    <a:pt x="8491" y="661"/>
                  </a:lnTo>
                  <a:lnTo>
                    <a:pt x="8208" y="567"/>
                  </a:lnTo>
                  <a:lnTo>
                    <a:pt x="7925" y="661"/>
                  </a:lnTo>
                  <a:lnTo>
                    <a:pt x="7831" y="756"/>
                  </a:lnTo>
                  <a:lnTo>
                    <a:pt x="7548" y="567"/>
                  </a:lnTo>
                  <a:lnTo>
                    <a:pt x="7359" y="473"/>
                  </a:lnTo>
                  <a:lnTo>
                    <a:pt x="7170" y="944"/>
                  </a:lnTo>
                  <a:lnTo>
                    <a:pt x="6982" y="661"/>
                  </a:lnTo>
                  <a:lnTo>
                    <a:pt x="6793" y="661"/>
                  </a:lnTo>
                  <a:lnTo>
                    <a:pt x="6604" y="756"/>
                  </a:lnTo>
                  <a:lnTo>
                    <a:pt x="6510" y="661"/>
                  </a:lnTo>
                  <a:lnTo>
                    <a:pt x="6416" y="756"/>
                  </a:lnTo>
                  <a:lnTo>
                    <a:pt x="6038" y="944"/>
                  </a:lnTo>
                  <a:lnTo>
                    <a:pt x="6038" y="1039"/>
                  </a:lnTo>
                  <a:lnTo>
                    <a:pt x="5850" y="1133"/>
                  </a:lnTo>
                  <a:lnTo>
                    <a:pt x="5850" y="1039"/>
                  </a:lnTo>
                  <a:lnTo>
                    <a:pt x="5755" y="1039"/>
                  </a:lnTo>
                  <a:lnTo>
                    <a:pt x="5567" y="1227"/>
                  </a:lnTo>
                  <a:lnTo>
                    <a:pt x="5472" y="1227"/>
                  </a:lnTo>
                  <a:lnTo>
                    <a:pt x="5378" y="1039"/>
                  </a:lnTo>
                  <a:lnTo>
                    <a:pt x="5378" y="1133"/>
                  </a:lnTo>
                  <a:lnTo>
                    <a:pt x="5189" y="1227"/>
                  </a:lnTo>
                  <a:lnTo>
                    <a:pt x="5095" y="1133"/>
                  </a:lnTo>
                  <a:lnTo>
                    <a:pt x="4906" y="1039"/>
                  </a:lnTo>
                  <a:lnTo>
                    <a:pt x="5189" y="1039"/>
                  </a:lnTo>
                  <a:lnTo>
                    <a:pt x="5095" y="944"/>
                  </a:lnTo>
                  <a:lnTo>
                    <a:pt x="5095" y="756"/>
                  </a:lnTo>
                  <a:lnTo>
                    <a:pt x="5001" y="944"/>
                  </a:lnTo>
                  <a:lnTo>
                    <a:pt x="4529" y="944"/>
                  </a:lnTo>
                  <a:lnTo>
                    <a:pt x="4529" y="1133"/>
                  </a:lnTo>
                  <a:lnTo>
                    <a:pt x="4718" y="1133"/>
                  </a:lnTo>
                  <a:lnTo>
                    <a:pt x="4623" y="1227"/>
                  </a:lnTo>
                  <a:lnTo>
                    <a:pt x="4623" y="1133"/>
                  </a:lnTo>
                  <a:lnTo>
                    <a:pt x="4529" y="1416"/>
                  </a:lnTo>
                  <a:lnTo>
                    <a:pt x="4340" y="1227"/>
                  </a:lnTo>
                  <a:lnTo>
                    <a:pt x="4152" y="1039"/>
                  </a:lnTo>
                  <a:lnTo>
                    <a:pt x="3963" y="1039"/>
                  </a:lnTo>
                  <a:lnTo>
                    <a:pt x="3774" y="1416"/>
                  </a:lnTo>
                  <a:lnTo>
                    <a:pt x="3774" y="1322"/>
                  </a:lnTo>
                  <a:lnTo>
                    <a:pt x="3774" y="1227"/>
                  </a:lnTo>
                  <a:lnTo>
                    <a:pt x="3680" y="1322"/>
                  </a:lnTo>
                  <a:lnTo>
                    <a:pt x="3586" y="1510"/>
                  </a:lnTo>
                  <a:lnTo>
                    <a:pt x="3208" y="1416"/>
                  </a:lnTo>
                  <a:lnTo>
                    <a:pt x="2454" y="1416"/>
                  </a:lnTo>
                  <a:lnTo>
                    <a:pt x="1793" y="1510"/>
                  </a:lnTo>
                  <a:lnTo>
                    <a:pt x="1510" y="1605"/>
                  </a:lnTo>
                  <a:lnTo>
                    <a:pt x="1321" y="1699"/>
                  </a:lnTo>
                  <a:lnTo>
                    <a:pt x="1321" y="1605"/>
                  </a:lnTo>
                  <a:lnTo>
                    <a:pt x="1038" y="1699"/>
                  </a:lnTo>
                  <a:lnTo>
                    <a:pt x="755" y="1793"/>
                  </a:lnTo>
                  <a:lnTo>
                    <a:pt x="567" y="1793"/>
                  </a:lnTo>
                  <a:lnTo>
                    <a:pt x="378" y="1888"/>
                  </a:lnTo>
                  <a:lnTo>
                    <a:pt x="284" y="1699"/>
                  </a:lnTo>
                  <a:lnTo>
                    <a:pt x="95" y="1605"/>
                  </a:lnTo>
                  <a:lnTo>
                    <a:pt x="1" y="1793"/>
                  </a:lnTo>
                  <a:lnTo>
                    <a:pt x="1" y="2076"/>
                  </a:lnTo>
                  <a:lnTo>
                    <a:pt x="95" y="2548"/>
                  </a:lnTo>
                  <a:lnTo>
                    <a:pt x="189" y="2831"/>
                  </a:lnTo>
                  <a:lnTo>
                    <a:pt x="284" y="2737"/>
                  </a:lnTo>
                  <a:lnTo>
                    <a:pt x="472" y="2831"/>
                  </a:lnTo>
                  <a:lnTo>
                    <a:pt x="567" y="2548"/>
                  </a:lnTo>
                  <a:lnTo>
                    <a:pt x="661" y="2642"/>
                  </a:lnTo>
                  <a:lnTo>
                    <a:pt x="661" y="2737"/>
                  </a:lnTo>
                  <a:lnTo>
                    <a:pt x="755" y="2642"/>
                  </a:lnTo>
                  <a:lnTo>
                    <a:pt x="944" y="2548"/>
                  </a:lnTo>
                  <a:lnTo>
                    <a:pt x="1227" y="2548"/>
                  </a:lnTo>
                  <a:lnTo>
                    <a:pt x="1227" y="2642"/>
                  </a:lnTo>
                  <a:lnTo>
                    <a:pt x="1321" y="2737"/>
                  </a:lnTo>
                  <a:lnTo>
                    <a:pt x="1416" y="2831"/>
                  </a:lnTo>
                  <a:lnTo>
                    <a:pt x="1510" y="2642"/>
                  </a:lnTo>
                  <a:lnTo>
                    <a:pt x="1793" y="2548"/>
                  </a:lnTo>
                  <a:lnTo>
                    <a:pt x="1699" y="2642"/>
                  </a:lnTo>
                  <a:lnTo>
                    <a:pt x="1887" y="2737"/>
                  </a:lnTo>
                  <a:lnTo>
                    <a:pt x="1887" y="2454"/>
                  </a:lnTo>
                  <a:lnTo>
                    <a:pt x="1982" y="2265"/>
                  </a:lnTo>
                  <a:lnTo>
                    <a:pt x="2076" y="2737"/>
                  </a:lnTo>
                  <a:lnTo>
                    <a:pt x="2171" y="2359"/>
                  </a:lnTo>
                  <a:lnTo>
                    <a:pt x="2265" y="2642"/>
                  </a:lnTo>
                  <a:lnTo>
                    <a:pt x="2265" y="2548"/>
                  </a:lnTo>
                  <a:lnTo>
                    <a:pt x="2359" y="2454"/>
                  </a:lnTo>
                  <a:lnTo>
                    <a:pt x="2454" y="2548"/>
                  </a:lnTo>
                  <a:lnTo>
                    <a:pt x="2454" y="2737"/>
                  </a:lnTo>
                  <a:lnTo>
                    <a:pt x="2548" y="2548"/>
                  </a:lnTo>
                  <a:lnTo>
                    <a:pt x="2548" y="2454"/>
                  </a:lnTo>
                  <a:lnTo>
                    <a:pt x="2642" y="2548"/>
                  </a:lnTo>
                  <a:lnTo>
                    <a:pt x="2642" y="2642"/>
                  </a:lnTo>
                  <a:lnTo>
                    <a:pt x="2831" y="2454"/>
                  </a:lnTo>
                  <a:lnTo>
                    <a:pt x="3020" y="2454"/>
                  </a:lnTo>
                  <a:lnTo>
                    <a:pt x="3114" y="2265"/>
                  </a:lnTo>
                  <a:lnTo>
                    <a:pt x="3114" y="2076"/>
                  </a:lnTo>
                  <a:lnTo>
                    <a:pt x="3208" y="1982"/>
                  </a:lnTo>
                  <a:lnTo>
                    <a:pt x="3208" y="2076"/>
                  </a:lnTo>
                  <a:lnTo>
                    <a:pt x="3208" y="2265"/>
                  </a:lnTo>
                  <a:lnTo>
                    <a:pt x="3303" y="2076"/>
                  </a:lnTo>
                  <a:lnTo>
                    <a:pt x="3491" y="2076"/>
                  </a:lnTo>
                  <a:lnTo>
                    <a:pt x="3491" y="2171"/>
                  </a:lnTo>
                  <a:lnTo>
                    <a:pt x="3397" y="2265"/>
                  </a:lnTo>
                  <a:lnTo>
                    <a:pt x="3303" y="2359"/>
                  </a:lnTo>
                  <a:lnTo>
                    <a:pt x="3303" y="2548"/>
                  </a:lnTo>
                  <a:lnTo>
                    <a:pt x="3491" y="2548"/>
                  </a:lnTo>
                  <a:lnTo>
                    <a:pt x="3586" y="2454"/>
                  </a:lnTo>
                  <a:lnTo>
                    <a:pt x="3680" y="2265"/>
                  </a:lnTo>
                  <a:lnTo>
                    <a:pt x="4152" y="2265"/>
                  </a:lnTo>
                  <a:lnTo>
                    <a:pt x="4152" y="2359"/>
                  </a:lnTo>
                  <a:lnTo>
                    <a:pt x="4246" y="2171"/>
                  </a:lnTo>
                  <a:lnTo>
                    <a:pt x="4340" y="2171"/>
                  </a:lnTo>
                  <a:lnTo>
                    <a:pt x="4246" y="2265"/>
                  </a:lnTo>
                  <a:lnTo>
                    <a:pt x="5284" y="2265"/>
                  </a:lnTo>
                  <a:lnTo>
                    <a:pt x="5567" y="2171"/>
                  </a:lnTo>
                  <a:lnTo>
                    <a:pt x="5755" y="2171"/>
                  </a:lnTo>
                  <a:lnTo>
                    <a:pt x="5755" y="2076"/>
                  </a:lnTo>
                  <a:lnTo>
                    <a:pt x="6416" y="2076"/>
                  </a:lnTo>
                  <a:lnTo>
                    <a:pt x="6510" y="1888"/>
                  </a:lnTo>
                  <a:lnTo>
                    <a:pt x="6604" y="1888"/>
                  </a:lnTo>
                  <a:lnTo>
                    <a:pt x="7170" y="1982"/>
                  </a:lnTo>
                  <a:lnTo>
                    <a:pt x="7453" y="1888"/>
                  </a:lnTo>
                  <a:lnTo>
                    <a:pt x="7548" y="1888"/>
                  </a:lnTo>
                  <a:lnTo>
                    <a:pt x="7642" y="1699"/>
                  </a:lnTo>
                  <a:lnTo>
                    <a:pt x="7736" y="1888"/>
                  </a:lnTo>
                  <a:lnTo>
                    <a:pt x="7925" y="2076"/>
                  </a:lnTo>
                  <a:lnTo>
                    <a:pt x="8114" y="1793"/>
                  </a:lnTo>
                  <a:lnTo>
                    <a:pt x="8114" y="1982"/>
                  </a:lnTo>
                  <a:lnTo>
                    <a:pt x="8208" y="1793"/>
                  </a:lnTo>
                  <a:lnTo>
                    <a:pt x="8302" y="1982"/>
                  </a:lnTo>
                  <a:lnTo>
                    <a:pt x="8302" y="1888"/>
                  </a:lnTo>
                  <a:lnTo>
                    <a:pt x="8302" y="1793"/>
                  </a:lnTo>
                  <a:lnTo>
                    <a:pt x="8491" y="1793"/>
                  </a:lnTo>
                  <a:lnTo>
                    <a:pt x="8585" y="1888"/>
                  </a:lnTo>
                  <a:lnTo>
                    <a:pt x="8774" y="1793"/>
                  </a:lnTo>
                  <a:lnTo>
                    <a:pt x="8774" y="1982"/>
                  </a:lnTo>
                  <a:lnTo>
                    <a:pt x="8869" y="1888"/>
                  </a:lnTo>
                  <a:lnTo>
                    <a:pt x="9718" y="1888"/>
                  </a:lnTo>
                  <a:lnTo>
                    <a:pt x="9623" y="1793"/>
                  </a:lnTo>
                  <a:lnTo>
                    <a:pt x="9718" y="1605"/>
                  </a:lnTo>
                  <a:lnTo>
                    <a:pt x="9812" y="1699"/>
                  </a:lnTo>
                  <a:lnTo>
                    <a:pt x="9812" y="1793"/>
                  </a:lnTo>
                  <a:lnTo>
                    <a:pt x="9906" y="1888"/>
                  </a:lnTo>
                  <a:lnTo>
                    <a:pt x="10095" y="1982"/>
                  </a:lnTo>
                  <a:lnTo>
                    <a:pt x="10661" y="1793"/>
                  </a:lnTo>
                  <a:lnTo>
                    <a:pt x="11038" y="1510"/>
                  </a:lnTo>
                  <a:lnTo>
                    <a:pt x="11133" y="1699"/>
                  </a:lnTo>
                  <a:lnTo>
                    <a:pt x="11321" y="1699"/>
                  </a:lnTo>
                  <a:lnTo>
                    <a:pt x="11510" y="1605"/>
                  </a:lnTo>
                  <a:lnTo>
                    <a:pt x="11604" y="1416"/>
                  </a:lnTo>
                  <a:lnTo>
                    <a:pt x="11982" y="1605"/>
                  </a:lnTo>
                  <a:lnTo>
                    <a:pt x="12453" y="1699"/>
                  </a:lnTo>
                  <a:lnTo>
                    <a:pt x="12642" y="1510"/>
                  </a:lnTo>
                  <a:lnTo>
                    <a:pt x="12642" y="1699"/>
                  </a:lnTo>
                  <a:lnTo>
                    <a:pt x="12925" y="1510"/>
                  </a:lnTo>
                  <a:lnTo>
                    <a:pt x="13208" y="1510"/>
                  </a:lnTo>
                  <a:lnTo>
                    <a:pt x="14057" y="1699"/>
                  </a:lnTo>
                  <a:lnTo>
                    <a:pt x="14434" y="1793"/>
                  </a:lnTo>
                  <a:lnTo>
                    <a:pt x="14812" y="1793"/>
                  </a:lnTo>
                  <a:lnTo>
                    <a:pt x="15095" y="1699"/>
                  </a:lnTo>
                  <a:lnTo>
                    <a:pt x="15378" y="1510"/>
                  </a:lnTo>
                  <a:lnTo>
                    <a:pt x="15472" y="1416"/>
                  </a:lnTo>
                  <a:lnTo>
                    <a:pt x="15472" y="1510"/>
                  </a:lnTo>
                  <a:lnTo>
                    <a:pt x="15472" y="1699"/>
                  </a:lnTo>
                  <a:lnTo>
                    <a:pt x="16416" y="1510"/>
                  </a:lnTo>
                  <a:lnTo>
                    <a:pt x="16416" y="1605"/>
                  </a:lnTo>
                  <a:lnTo>
                    <a:pt x="16510" y="1605"/>
                  </a:lnTo>
                  <a:lnTo>
                    <a:pt x="16604" y="1510"/>
                  </a:lnTo>
                  <a:lnTo>
                    <a:pt x="17642" y="1510"/>
                  </a:lnTo>
                  <a:lnTo>
                    <a:pt x="17736" y="1605"/>
                  </a:lnTo>
                  <a:lnTo>
                    <a:pt x="17831" y="1605"/>
                  </a:lnTo>
                  <a:lnTo>
                    <a:pt x="18397" y="1510"/>
                  </a:lnTo>
                  <a:lnTo>
                    <a:pt x="19057" y="1322"/>
                  </a:lnTo>
                  <a:lnTo>
                    <a:pt x="18774" y="1605"/>
                  </a:lnTo>
                  <a:lnTo>
                    <a:pt x="19151" y="1322"/>
                  </a:lnTo>
                  <a:lnTo>
                    <a:pt x="19340" y="1322"/>
                  </a:lnTo>
                  <a:lnTo>
                    <a:pt x="19340" y="1510"/>
                  </a:lnTo>
                  <a:lnTo>
                    <a:pt x="19529" y="1416"/>
                  </a:lnTo>
                  <a:lnTo>
                    <a:pt x="19906" y="1416"/>
                  </a:lnTo>
                  <a:lnTo>
                    <a:pt x="20000" y="1322"/>
                  </a:lnTo>
                  <a:lnTo>
                    <a:pt x="20095" y="944"/>
                  </a:lnTo>
                  <a:lnTo>
                    <a:pt x="20095" y="1133"/>
                  </a:lnTo>
                  <a:lnTo>
                    <a:pt x="20189" y="1227"/>
                  </a:lnTo>
                  <a:lnTo>
                    <a:pt x="20189" y="1416"/>
                  </a:lnTo>
                  <a:lnTo>
                    <a:pt x="20283" y="1322"/>
                  </a:lnTo>
                  <a:lnTo>
                    <a:pt x="20378" y="1322"/>
                  </a:lnTo>
                  <a:lnTo>
                    <a:pt x="20378" y="1416"/>
                  </a:lnTo>
                  <a:lnTo>
                    <a:pt x="20661" y="1227"/>
                  </a:lnTo>
                  <a:lnTo>
                    <a:pt x="20944" y="1133"/>
                  </a:lnTo>
                  <a:lnTo>
                    <a:pt x="21038" y="1133"/>
                  </a:lnTo>
                  <a:lnTo>
                    <a:pt x="21132" y="1416"/>
                  </a:lnTo>
                  <a:lnTo>
                    <a:pt x="21604" y="1227"/>
                  </a:lnTo>
                  <a:lnTo>
                    <a:pt x="21510" y="1039"/>
                  </a:lnTo>
                  <a:lnTo>
                    <a:pt x="21510" y="944"/>
                  </a:lnTo>
                  <a:lnTo>
                    <a:pt x="21698" y="944"/>
                  </a:lnTo>
                  <a:lnTo>
                    <a:pt x="21604" y="1039"/>
                  </a:lnTo>
                  <a:lnTo>
                    <a:pt x="21982" y="1039"/>
                  </a:lnTo>
                  <a:lnTo>
                    <a:pt x="21887" y="1227"/>
                  </a:lnTo>
                  <a:lnTo>
                    <a:pt x="21887" y="1227"/>
                  </a:lnTo>
                  <a:lnTo>
                    <a:pt x="22170" y="1039"/>
                  </a:lnTo>
                  <a:lnTo>
                    <a:pt x="22265" y="1227"/>
                  </a:lnTo>
                  <a:lnTo>
                    <a:pt x="22265" y="1133"/>
                  </a:lnTo>
                  <a:lnTo>
                    <a:pt x="22265" y="1039"/>
                  </a:lnTo>
                  <a:lnTo>
                    <a:pt x="22548" y="1039"/>
                  </a:lnTo>
                  <a:lnTo>
                    <a:pt x="22642" y="1322"/>
                  </a:lnTo>
                  <a:lnTo>
                    <a:pt x="23019" y="1227"/>
                  </a:lnTo>
                  <a:lnTo>
                    <a:pt x="23208" y="1133"/>
                  </a:lnTo>
                  <a:lnTo>
                    <a:pt x="23302" y="1039"/>
                  </a:lnTo>
                  <a:lnTo>
                    <a:pt x="23397" y="1133"/>
                  </a:lnTo>
                  <a:lnTo>
                    <a:pt x="23397" y="1227"/>
                  </a:lnTo>
                  <a:lnTo>
                    <a:pt x="23680" y="1227"/>
                  </a:lnTo>
                  <a:lnTo>
                    <a:pt x="23868" y="1133"/>
                  </a:lnTo>
                  <a:lnTo>
                    <a:pt x="24057" y="1227"/>
                  </a:lnTo>
                  <a:lnTo>
                    <a:pt x="24246" y="1227"/>
                  </a:lnTo>
                  <a:lnTo>
                    <a:pt x="24246" y="1133"/>
                  </a:lnTo>
                  <a:lnTo>
                    <a:pt x="24529" y="1227"/>
                  </a:lnTo>
                  <a:lnTo>
                    <a:pt x="24906" y="1322"/>
                  </a:lnTo>
                  <a:lnTo>
                    <a:pt x="25179" y="1048"/>
                  </a:lnTo>
                  <a:lnTo>
                    <a:pt x="25095" y="1133"/>
                  </a:lnTo>
                  <a:lnTo>
                    <a:pt x="25189" y="1227"/>
                  </a:lnTo>
                  <a:lnTo>
                    <a:pt x="25189" y="1133"/>
                  </a:lnTo>
                  <a:lnTo>
                    <a:pt x="25283" y="1039"/>
                  </a:lnTo>
                  <a:lnTo>
                    <a:pt x="25378" y="944"/>
                  </a:lnTo>
                  <a:lnTo>
                    <a:pt x="25472" y="944"/>
                  </a:lnTo>
                  <a:lnTo>
                    <a:pt x="25472" y="1133"/>
                  </a:lnTo>
                  <a:lnTo>
                    <a:pt x="25566" y="1039"/>
                  </a:lnTo>
                  <a:lnTo>
                    <a:pt x="25661" y="1039"/>
                  </a:lnTo>
                  <a:lnTo>
                    <a:pt x="25566" y="1133"/>
                  </a:lnTo>
                  <a:lnTo>
                    <a:pt x="25661" y="1227"/>
                  </a:lnTo>
                  <a:lnTo>
                    <a:pt x="25849" y="1322"/>
                  </a:lnTo>
                  <a:lnTo>
                    <a:pt x="25944" y="1133"/>
                  </a:lnTo>
                  <a:lnTo>
                    <a:pt x="26132" y="1039"/>
                  </a:lnTo>
                  <a:lnTo>
                    <a:pt x="26132" y="1039"/>
                  </a:lnTo>
                  <a:lnTo>
                    <a:pt x="26038" y="1227"/>
                  </a:lnTo>
                  <a:lnTo>
                    <a:pt x="26132" y="1322"/>
                  </a:lnTo>
                  <a:lnTo>
                    <a:pt x="26321" y="1416"/>
                  </a:lnTo>
                  <a:lnTo>
                    <a:pt x="26415" y="1416"/>
                  </a:lnTo>
                  <a:lnTo>
                    <a:pt x="26887" y="1227"/>
                  </a:lnTo>
                  <a:lnTo>
                    <a:pt x="27264" y="944"/>
                  </a:lnTo>
                  <a:lnTo>
                    <a:pt x="27170" y="944"/>
                  </a:lnTo>
                  <a:lnTo>
                    <a:pt x="27264" y="850"/>
                  </a:lnTo>
                  <a:lnTo>
                    <a:pt x="26981" y="756"/>
                  </a:lnTo>
                  <a:lnTo>
                    <a:pt x="26887" y="944"/>
                  </a:lnTo>
                  <a:lnTo>
                    <a:pt x="26793" y="1133"/>
                  </a:lnTo>
                  <a:lnTo>
                    <a:pt x="26793" y="661"/>
                  </a:lnTo>
                  <a:lnTo>
                    <a:pt x="26604" y="944"/>
                  </a:lnTo>
                  <a:lnTo>
                    <a:pt x="26510" y="850"/>
                  </a:lnTo>
                  <a:lnTo>
                    <a:pt x="26415" y="756"/>
                  </a:lnTo>
                  <a:lnTo>
                    <a:pt x="26321" y="944"/>
                  </a:lnTo>
                  <a:lnTo>
                    <a:pt x="26227" y="661"/>
                  </a:lnTo>
                  <a:lnTo>
                    <a:pt x="26038" y="756"/>
                  </a:lnTo>
                  <a:lnTo>
                    <a:pt x="25849" y="661"/>
                  </a:lnTo>
                  <a:lnTo>
                    <a:pt x="25378" y="567"/>
                  </a:lnTo>
                  <a:lnTo>
                    <a:pt x="25283" y="661"/>
                  </a:lnTo>
                  <a:lnTo>
                    <a:pt x="25095" y="756"/>
                  </a:lnTo>
                  <a:lnTo>
                    <a:pt x="25189" y="473"/>
                  </a:lnTo>
                  <a:lnTo>
                    <a:pt x="25000" y="661"/>
                  </a:lnTo>
                  <a:lnTo>
                    <a:pt x="25000" y="661"/>
                  </a:lnTo>
                  <a:lnTo>
                    <a:pt x="25095" y="473"/>
                  </a:lnTo>
                  <a:lnTo>
                    <a:pt x="24906" y="567"/>
                  </a:lnTo>
                  <a:lnTo>
                    <a:pt x="24717" y="567"/>
                  </a:lnTo>
                  <a:lnTo>
                    <a:pt x="24717" y="756"/>
                  </a:lnTo>
                  <a:lnTo>
                    <a:pt x="24623" y="1039"/>
                  </a:lnTo>
                  <a:lnTo>
                    <a:pt x="24623" y="850"/>
                  </a:lnTo>
                  <a:lnTo>
                    <a:pt x="24717" y="661"/>
                  </a:lnTo>
                  <a:lnTo>
                    <a:pt x="24623" y="756"/>
                  </a:lnTo>
                  <a:lnTo>
                    <a:pt x="24623" y="661"/>
                  </a:lnTo>
                  <a:lnTo>
                    <a:pt x="24529" y="473"/>
                  </a:lnTo>
                  <a:lnTo>
                    <a:pt x="24529" y="661"/>
                  </a:lnTo>
                  <a:lnTo>
                    <a:pt x="24434" y="567"/>
                  </a:lnTo>
                  <a:lnTo>
                    <a:pt x="24340" y="378"/>
                  </a:lnTo>
                  <a:lnTo>
                    <a:pt x="24246" y="567"/>
                  </a:lnTo>
                  <a:lnTo>
                    <a:pt x="23963" y="567"/>
                  </a:lnTo>
                  <a:lnTo>
                    <a:pt x="23397" y="661"/>
                  </a:lnTo>
                  <a:lnTo>
                    <a:pt x="23114" y="661"/>
                  </a:lnTo>
                  <a:lnTo>
                    <a:pt x="22925" y="567"/>
                  </a:lnTo>
                  <a:lnTo>
                    <a:pt x="22925" y="473"/>
                  </a:lnTo>
                  <a:lnTo>
                    <a:pt x="23019" y="473"/>
                  </a:lnTo>
                  <a:lnTo>
                    <a:pt x="22642" y="378"/>
                  </a:lnTo>
                  <a:lnTo>
                    <a:pt x="22736" y="473"/>
                  </a:lnTo>
                  <a:lnTo>
                    <a:pt x="22548" y="473"/>
                  </a:lnTo>
                  <a:lnTo>
                    <a:pt x="22642" y="284"/>
                  </a:lnTo>
                  <a:lnTo>
                    <a:pt x="22548" y="190"/>
                  </a:lnTo>
                  <a:lnTo>
                    <a:pt x="22453" y="190"/>
                  </a:lnTo>
                  <a:lnTo>
                    <a:pt x="22359" y="284"/>
                  </a:lnTo>
                  <a:lnTo>
                    <a:pt x="22170" y="378"/>
                  </a:lnTo>
                  <a:lnTo>
                    <a:pt x="22076" y="284"/>
                  </a:lnTo>
                  <a:lnTo>
                    <a:pt x="22170" y="473"/>
                  </a:lnTo>
                  <a:lnTo>
                    <a:pt x="21887" y="190"/>
                  </a:lnTo>
                  <a:lnTo>
                    <a:pt x="21793" y="190"/>
                  </a:lnTo>
                  <a:lnTo>
                    <a:pt x="21698" y="378"/>
                  </a:lnTo>
                  <a:lnTo>
                    <a:pt x="21604" y="756"/>
                  </a:lnTo>
                  <a:lnTo>
                    <a:pt x="21415" y="661"/>
                  </a:lnTo>
                  <a:lnTo>
                    <a:pt x="21510" y="473"/>
                  </a:lnTo>
                  <a:lnTo>
                    <a:pt x="21604" y="284"/>
                  </a:lnTo>
                  <a:lnTo>
                    <a:pt x="21415" y="284"/>
                  </a:lnTo>
                  <a:lnTo>
                    <a:pt x="21415" y="190"/>
                  </a:lnTo>
                  <a:lnTo>
                    <a:pt x="21227" y="378"/>
                  </a:lnTo>
                  <a:lnTo>
                    <a:pt x="20944" y="567"/>
                  </a:lnTo>
                  <a:lnTo>
                    <a:pt x="20566" y="1"/>
                  </a:lnTo>
                  <a:lnTo>
                    <a:pt x="20472" y="95"/>
                  </a:lnTo>
                  <a:lnTo>
                    <a:pt x="20472" y="190"/>
                  </a:lnTo>
                  <a:lnTo>
                    <a:pt x="20472" y="378"/>
                  </a:lnTo>
                  <a:lnTo>
                    <a:pt x="20283" y="284"/>
                  </a:lnTo>
                  <a:lnTo>
                    <a:pt x="20283" y="190"/>
                  </a:lnTo>
                  <a:lnTo>
                    <a:pt x="20378" y="95"/>
                  </a:lnTo>
                  <a:lnTo>
                    <a:pt x="2028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" name="Google Shape;235;p27"/>
            <p:cNvSpPr/>
            <p:nvPr/>
          </p:nvSpPr>
          <p:spPr>
            <a:xfrm>
              <a:off x="3870041" y="2764475"/>
              <a:ext cx="188382" cy="232966"/>
            </a:xfrm>
            <a:custGeom>
              <a:avLst/>
              <a:gdLst/>
              <a:ahLst/>
              <a:cxnLst/>
              <a:rect l="l" t="t" r="r" b="b"/>
              <a:pathLst>
                <a:path w="7171" h="8869" extrusionOk="0">
                  <a:moveTo>
                    <a:pt x="5756" y="6510"/>
                  </a:moveTo>
                  <a:lnTo>
                    <a:pt x="5756" y="6604"/>
                  </a:lnTo>
                  <a:lnTo>
                    <a:pt x="5850" y="6604"/>
                  </a:lnTo>
                  <a:lnTo>
                    <a:pt x="5756" y="6510"/>
                  </a:lnTo>
                  <a:close/>
                  <a:moveTo>
                    <a:pt x="2265" y="7925"/>
                  </a:moveTo>
                  <a:lnTo>
                    <a:pt x="2252" y="7965"/>
                  </a:lnTo>
                  <a:lnTo>
                    <a:pt x="2252" y="7965"/>
                  </a:lnTo>
                  <a:lnTo>
                    <a:pt x="2284" y="7953"/>
                  </a:lnTo>
                  <a:lnTo>
                    <a:pt x="2284" y="7953"/>
                  </a:lnTo>
                  <a:lnTo>
                    <a:pt x="2265" y="7925"/>
                  </a:lnTo>
                  <a:close/>
                  <a:moveTo>
                    <a:pt x="567" y="0"/>
                  </a:moveTo>
                  <a:lnTo>
                    <a:pt x="284" y="189"/>
                  </a:lnTo>
                  <a:lnTo>
                    <a:pt x="95" y="472"/>
                  </a:lnTo>
                  <a:lnTo>
                    <a:pt x="1" y="755"/>
                  </a:lnTo>
                  <a:lnTo>
                    <a:pt x="95" y="1038"/>
                  </a:lnTo>
                  <a:lnTo>
                    <a:pt x="190" y="1227"/>
                  </a:lnTo>
                  <a:lnTo>
                    <a:pt x="473" y="1415"/>
                  </a:lnTo>
                  <a:lnTo>
                    <a:pt x="850" y="1321"/>
                  </a:lnTo>
                  <a:lnTo>
                    <a:pt x="661" y="1604"/>
                  </a:lnTo>
                  <a:lnTo>
                    <a:pt x="756" y="1604"/>
                  </a:lnTo>
                  <a:lnTo>
                    <a:pt x="661" y="1793"/>
                  </a:lnTo>
                  <a:lnTo>
                    <a:pt x="661" y="1887"/>
                  </a:lnTo>
                  <a:lnTo>
                    <a:pt x="756" y="1793"/>
                  </a:lnTo>
                  <a:lnTo>
                    <a:pt x="1510" y="1604"/>
                  </a:lnTo>
                  <a:lnTo>
                    <a:pt x="1510" y="1604"/>
                  </a:lnTo>
                  <a:lnTo>
                    <a:pt x="1133" y="2076"/>
                  </a:lnTo>
                  <a:lnTo>
                    <a:pt x="1322" y="2453"/>
                  </a:lnTo>
                  <a:lnTo>
                    <a:pt x="1888" y="2830"/>
                  </a:lnTo>
                  <a:lnTo>
                    <a:pt x="3397" y="3774"/>
                  </a:lnTo>
                  <a:lnTo>
                    <a:pt x="5001" y="4623"/>
                  </a:lnTo>
                  <a:lnTo>
                    <a:pt x="5944" y="5095"/>
                  </a:lnTo>
                  <a:lnTo>
                    <a:pt x="5756" y="5189"/>
                  </a:lnTo>
                  <a:lnTo>
                    <a:pt x="5378" y="5378"/>
                  </a:lnTo>
                  <a:lnTo>
                    <a:pt x="5378" y="5283"/>
                  </a:lnTo>
                  <a:lnTo>
                    <a:pt x="5001" y="5661"/>
                  </a:lnTo>
                  <a:lnTo>
                    <a:pt x="4623" y="5944"/>
                  </a:lnTo>
                  <a:lnTo>
                    <a:pt x="4435" y="6321"/>
                  </a:lnTo>
                  <a:lnTo>
                    <a:pt x="4340" y="6510"/>
                  </a:lnTo>
                  <a:lnTo>
                    <a:pt x="4435" y="6698"/>
                  </a:lnTo>
                  <a:lnTo>
                    <a:pt x="4435" y="6698"/>
                  </a:lnTo>
                  <a:lnTo>
                    <a:pt x="4246" y="6415"/>
                  </a:lnTo>
                  <a:lnTo>
                    <a:pt x="4057" y="6321"/>
                  </a:lnTo>
                  <a:lnTo>
                    <a:pt x="3963" y="6415"/>
                  </a:lnTo>
                  <a:lnTo>
                    <a:pt x="3869" y="6510"/>
                  </a:lnTo>
                  <a:lnTo>
                    <a:pt x="3680" y="6887"/>
                  </a:lnTo>
                  <a:lnTo>
                    <a:pt x="3680" y="7076"/>
                  </a:lnTo>
                  <a:lnTo>
                    <a:pt x="3774" y="7076"/>
                  </a:lnTo>
                  <a:lnTo>
                    <a:pt x="3680" y="7264"/>
                  </a:lnTo>
                  <a:lnTo>
                    <a:pt x="3303" y="7453"/>
                  </a:lnTo>
                  <a:lnTo>
                    <a:pt x="2359" y="7925"/>
                  </a:lnTo>
                  <a:lnTo>
                    <a:pt x="2284" y="7953"/>
                  </a:lnTo>
                  <a:lnTo>
                    <a:pt x="2284" y="7953"/>
                  </a:lnTo>
                  <a:lnTo>
                    <a:pt x="2454" y="8208"/>
                  </a:lnTo>
                  <a:lnTo>
                    <a:pt x="2642" y="8396"/>
                  </a:lnTo>
                  <a:lnTo>
                    <a:pt x="2642" y="8302"/>
                  </a:lnTo>
                  <a:lnTo>
                    <a:pt x="2737" y="8396"/>
                  </a:lnTo>
                  <a:lnTo>
                    <a:pt x="2831" y="8113"/>
                  </a:lnTo>
                  <a:lnTo>
                    <a:pt x="2925" y="7925"/>
                  </a:lnTo>
                  <a:lnTo>
                    <a:pt x="3020" y="7830"/>
                  </a:lnTo>
                  <a:lnTo>
                    <a:pt x="3397" y="7830"/>
                  </a:lnTo>
                  <a:lnTo>
                    <a:pt x="3680" y="7736"/>
                  </a:lnTo>
                  <a:lnTo>
                    <a:pt x="3774" y="7547"/>
                  </a:lnTo>
                  <a:lnTo>
                    <a:pt x="3869" y="7264"/>
                  </a:lnTo>
                  <a:lnTo>
                    <a:pt x="4246" y="7453"/>
                  </a:lnTo>
                  <a:lnTo>
                    <a:pt x="4623" y="7642"/>
                  </a:lnTo>
                  <a:lnTo>
                    <a:pt x="4718" y="7547"/>
                  </a:lnTo>
                  <a:lnTo>
                    <a:pt x="4906" y="7359"/>
                  </a:lnTo>
                  <a:lnTo>
                    <a:pt x="5190" y="7170"/>
                  </a:lnTo>
                  <a:lnTo>
                    <a:pt x="5095" y="7076"/>
                  </a:lnTo>
                  <a:lnTo>
                    <a:pt x="4906" y="6793"/>
                  </a:lnTo>
                  <a:lnTo>
                    <a:pt x="4906" y="6793"/>
                  </a:lnTo>
                  <a:lnTo>
                    <a:pt x="5095" y="6887"/>
                  </a:lnTo>
                  <a:lnTo>
                    <a:pt x="5378" y="6793"/>
                  </a:lnTo>
                  <a:lnTo>
                    <a:pt x="5756" y="6510"/>
                  </a:lnTo>
                  <a:lnTo>
                    <a:pt x="6322" y="6132"/>
                  </a:lnTo>
                  <a:lnTo>
                    <a:pt x="6699" y="5566"/>
                  </a:lnTo>
                  <a:lnTo>
                    <a:pt x="7171" y="5095"/>
                  </a:lnTo>
                  <a:lnTo>
                    <a:pt x="7076" y="4717"/>
                  </a:lnTo>
                  <a:lnTo>
                    <a:pt x="6982" y="4434"/>
                  </a:lnTo>
                  <a:lnTo>
                    <a:pt x="6605" y="3963"/>
                  </a:lnTo>
                  <a:lnTo>
                    <a:pt x="6133" y="3491"/>
                  </a:lnTo>
                  <a:lnTo>
                    <a:pt x="5567" y="3113"/>
                  </a:lnTo>
                  <a:lnTo>
                    <a:pt x="4340" y="2547"/>
                  </a:lnTo>
                  <a:lnTo>
                    <a:pt x="3208" y="1887"/>
                  </a:lnTo>
                  <a:lnTo>
                    <a:pt x="2925" y="1698"/>
                  </a:lnTo>
                  <a:lnTo>
                    <a:pt x="2925" y="1604"/>
                  </a:lnTo>
                  <a:lnTo>
                    <a:pt x="2925" y="1510"/>
                  </a:lnTo>
                  <a:lnTo>
                    <a:pt x="2737" y="1698"/>
                  </a:lnTo>
                  <a:lnTo>
                    <a:pt x="2642" y="1698"/>
                  </a:lnTo>
                  <a:lnTo>
                    <a:pt x="2642" y="1604"/>
                  </a:lnTo>
                  <a:lnTo>
                    <a:pt x="2642" y="1510"/>
                  </a:lnTo>
                  <a:lnTo>
                    <a:pt x="2642" y="1415"/>
                  </a:lnTo>
                  <a:lnTo>
                    <a:pt x="2454" y="1604"/>
                  </a:lnTo>
                  <a:lnTo>
                    <a:pt x="2454" y="1698"/>
                  </a:lnTo>
                  <a:lnTo>
                    <a:pt x="2265" y="1887"/>
                  </a:lnTo>
                  <a:lnTo>
                    <a:pt x="2265" y="1604"/>
                  </a:lnTo>
                  <a:lnTo>
                    <a:pt x="2171" y="1415"/>
                  </a:lnTo>
                  <a:lnTo>
                    <a:pt x="1605" y="944"/>
                  </a:lnTo>
                  <a:lnTo>
                    <a:pt x="1227" y="755"/>
                  </a:lnTo>
                  <a:lnTo>
                    <a:pt x="1039" y="472"/>
                  </a:lnTo>
                  <a:lnTo>
                    <a:pt x="850" y="283"/>
                  </a:lnTo>
                  <a:lnTo>
                    <a:pt x="944" y="0"/>
                  </a:lnTo>
                  <a:close/>
                  <a:moveTo>
                    <a:pt x="2252" y="7965"/>
                  </a:moveTo>
                  <a:lnTo>
                    <a:pt x="850" y="8491"/>
                  </a:lnTo>
                  <a:lnTo>
                    <a:pt x="756" y="8491"/>
                  </a:lnTo>
                  <a:lnTo>
                    <a:pt x="756" y="8774"/>
                  </a:lnTo>
                  <a:lnTo>
                    <a:pt x="944" y="8868"/>
                  </a:lnTo>
                  <a:lnTo>
                    <a:pt x="1133" y="8868"/>
                  </a:lnTo>
                  <a:lnTo>
                    <a:pt x="1605" y="8774"/>
                  </a:lnTo>
                  <a:lnTo>
                    <a:pt x="1793" y="8679"/>
                  </a:lnTo>
                  <a:lnTo>
                    <a:pt x="2076" y="8491"/>
                  </a:lnTo>
                  <a:lnTo>
                    <a:pt x="2171" y="8208"/>
                  </a:lnTo>
                  <a:lnTo>
                    <a:pt x="2252" y="796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sz="1867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EF93439-3074-490C-8C16-9414097EDDD1}"/>
              </a:ext>
            </a:extLst>
          </p:cNvPr>
          <p:cNvGrpSpPr/>
          <p:nvPr/>
        </p:nvGrpSpPr>
        <p:grpSpPr>
          <a:xfrm>
            <a:off x="-453615" y="0"/>
            <a:ext cx="3572187" cy="671367"/>
            <a:chOff x="2471879" y="2984022"/>
            <a:chExt cx="3572187" cy="671367"/>
          </a:xfrm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27627455-EFD4-4448-970D-E31FE0EE9A76}"/>
                </a:ext>
              </a:extLst>
            </p:cNvPr>
            <p:cNvGrpSpPr/>
            <p:nvPr/>
          </p:nvGrpSpPr>
          <p:grpSpPr>
            <a:xfrm>
              <a:off x="2472190" y="2998164"/>
              <a:ext cx="3571876" cy="657225"/>
              <a:chOff x="2472190" y="1124349"/>
              <a:chExt cx="3571876" cy="657225"/>
            </a:xfrm>
          </p:grpSpPr>
          <p:sp>
            <p:nvSpPr>
              <p:cNvPr id="16" name="Arrow: Pentagon 31">
                <a:extLst>
                  <a:ext uri="{FF2B5EF4-FFF2-40B4-BE49-F238E27FC236}">
                    <a16:creationId xmlns:a16="http://schemas.microsoft.com/office/drawing/2014/main" id="{96B7986F-E85C-4FE3-9FAA-E71A61975199}"/>
                  </a:ext>
                </a:extLst>
              </p:cNvPr>
              <p:cNvSpPr/>
              <p:nvPr/>
            </p:nvSpPr>
            <p:spPr>
              <a:xfrm flipH="1">
                <a:off x="2472190" y="1124349"/>
                <a:ext cx="3571876" cy="657225"/>
              </a:xfrm>
              <a:prstGeom prst="homePlate">
                <a:avLst/>
              </a:prstGeom>
              <a:solidFill>
                <a:srgbClr val="ECEDDB"/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B6E2285-EEE7-445A-AF9A-FD368E3977B3}"/>
                  </a:ext>
                </a:extLst>
              </p:cNvPr>
              <p:cNvSpPr txBox="1"/>
              <p:nvPr/>
            </p:nvSpPr>
            <p:spPr>
              <a:xfrm>
                <a:off x="3421285" y="1312838"/>
                <a:ext cx="260680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spc="600" dirty="0" err="1" smtClean="0">
                    <a:solidFill>
                      <a:srgbClr val="B5813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Gambaran</a:t>
                </a:r>
                <a:r>
                  <a:rPr lang="en-US" sz="1400" spc="600" dirty="0" smtClean="0">
                    <a:solidFill>
                      <a:srgbClr val="B5813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1400" spc="600" dirty="0" err="1" smtClean="0">
                    <a:solidFill>
                      <a:srgbClr val="B5813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Umum</a:t>
                </a:r>
                <a:endParaRPr lang="en-US" sz="1400" spc="600" dirty="0">
                  <a:solidFill>
                    <a:srgbClr val="B58135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Freeform: Shape 81">
              <a:extLst>
                <a:ext uri="{FF2B5EF4-FFF2-40B4-BE49-F238E27FC236}">
                  <a16:creationId xmlns:a16="http://schemas.microsoft.com/office/drawing/2014/main" id="{55BC73FA-2ED5-46CC-8E77-807B3E4A6E62}"/>
                </a:ext>
              </a:extLst>
            </p:cNvPr>
            <p:cNvSpPr/>
            <p:nvPr/>
          </p:nvSpPr>
          <p:spPr>
            <a:xfrm flipH="1">
              <a:off x="2471879" y="2984022"/>
              <a:ext cx="949406" cy="657225"/>
            </a:xfrm>
            <a:custGeom>
              <a:avLst/>
              <a:gdLst>
                <a:gd name="connsiteX0" fmla="*/ 0 w 949406"/>
                <a:gd name="connsiteY0" fmla="*/ 0 h 657225"/>
                <a:gd name="connsiteX1" fmla="*/ 620794 w 949406"/>
                <a:gd name="connsiteY1" fmla="*/ 0 h 657225"/>
                <a:gd name="connsiteX2" fmla="*/ 949406 w 949406"/>
                <a:gd name="connsiteY2" fmla="*/ 328613 h 657225"/>
                <a:gd name="connsiteX3" fmla="*/ 620794 w 949406"/>
                <a:gd name="connsiteY3" fmla="*/ 657225 h 657225"/>
                <a:gd name="connsiteX4" fmla="*/ 364646 w 949406"/>
                <a:gd name="connsiteY4" fmla="*/ 657225 h 65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9406" h="657225">
                  <a:moveTo>
                    <a:pt x="0" y="0"/>
                  </a:moveTo>
                  <a:lnTo>
                    <a:pt x="620794" y="0"/>
                  </a:lnTo>
                  <a:lnTo>
                    <a:pt x="949406" y="328613"/>
                  </a:lnTo>
                  <a:lnTo>
                    <a:pt x="620794" y="657225"/>
                  </a:lnTo>
                  <a:lnTo>
                    <a:pt x="364646" y="657225"/>
                  </a:lnTo>
                  <a:close/>
                </a:path>
              </a:pathLst>
            </a:custGeom>
            <a:solidFill>
              <a:srgbClr val="00999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9EDDC91B-20BD-46A3-A853-85C7EF367634}"/>
              </a:ext>
            </a:extLst>
          </p:cNvPr>
          <p:cNvGrpSpPr/>
          <p:nvPr/>
        </p:nvGrpSpPr>
        <p:grpSpPr>
          <a:xfrm>
            <a:off x="8908869" y="0"/>
            <a:ext cx="3776198" cy="657225"/>
            <a:chOff x="6315076" y="1124349"/>
            <a:chExt cx="3571876" cy="657225"/>
          </a:xfrm>
        </p:grpSpPr>
        <p:sp>
          <p:nvSpPr>
            <p:cNvPr id="19" name="Arrow: Pentagon 36">
              <a:extLst>
                <a:ext uri="{FF2B5EF4-FFF2-40B4-BE49-F238E27FC236}">
                  <a16:creationId xmlns:a16="http://schemas.microsoft.com/office/drawing/2014/main" id="{1102CB27-9051-43F1-A6BB-3CD006F6B977}"/>
                </a:ext>
              </a:extLst>
            </p:cNvPr>
            <p:cNvSpPr/>
            <p:nvPr/>
          </p:nvSpPr>
          <p:spPr>
            <a:xfrm>
              <a:off x="6315076" y="1124349"/>
              <a:ext cx="3571876" cy="657225"/>
            </a:xfrm>
            <a:prstGeom prst="homePlate">
              <a:avLst/>
            </a:prstGeom>
            <a:solidFill>
              <a:srgbClr val="ECEDDB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823F0DAC-7C63-4FA3-BA7A-01C373B76485}"/>
                </a:ext>
              </a:extLst>
            </p:cNvPr>
            <p:cNvSpPr/>
            <p:nvPr/>
          </p:nvSpPr>
          <p:spPr>
            <a:xfrm>
              <a:off x="8937545" y="1124349"/>
              <a:ext cx="949406" cy="657225"/>
            </a:xfrm>
            <a:custGeom>
              <a:avLst/>
              <a:gdLst>
                <a:gd name="connsiteX0" fmla="*/ 0 w 949406"/>
                <a:gd name="connsiteY0" fmla="*/ 0 h 657225"/>
                <a:gd name="connsiteX1" fmla="*/ 620794 w 949406"/>
                <a:gd name="connsiteY1" fmla="*/ 0 h 657225"/>
                <a:gd name="connsiteX2" fmla="*/ 949406 w 949406"/>
                <a:gd name="connsiteY2" fmla="*/ 328613 h 657225"/>
                <a:gd name="connsiteX3" fmla="*/ 620794 w 949406"/>
                <a:gd name="connsiteY3" fmla="*/ 657225 h 657225"/>
                <a:gd name="connsiteX4" fmla="*/ 364646 w 949406"/>
                <a:gd name="connsiteY4" fmla="*/ 657225 h 65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9406" h="657225">
                  <a:moveTo>
                    <a:pt x="0" y="0"/>
                  </a:moveTo>
                  <a:lnTo>
                    <a:pt x="620794" y="0"/>
                  </a:lnTo>
                  <a:lnTo>
                    <a:pt x="949406" y="328613"/>
                  </a:lnTo>
                  <a:lnTo>
                    <a:pt x="620794" y="657225"/>
                  </a:lnTo>
                  <a:lnTo>
                    <a:pt x="364646" y="657225"/>
                  </a:lnTo>
                  <a:close/>
                </a:path>
              </a:pathLst>
            </a:custGeom>
            <a:solidFill>
              <a:srgbClr val="00999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08E6E44-0B73-4D75-B9D0-774AB4A91C38}"/>
                </a:ext>
              </a:extLst>
            </p:cNvPr>
            <p:cNvSpPr txBox="1"/>
            <p:nvPr/>
          </p:nvSpPr>
          <p:spPr>
            <a:xfrm>
              <a:off x="6318131" y="1311091"/>
              <a:ext cx="32512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spc="600" dirty="0" err="1" smtClean="0">
                  <a:solidFill>
                    <a:srgbClr val="B5813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Gambaran</a:t>
              </a:r>
              <a:r>
                <a:rPr lang="en-US" sz="1400" spc="600" dirty="0" smtClean="0">
                  <a:solidFill>
                    <a:srgbClr val="B5813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400" spc="600" dirty="0" err="1">
                  <a:solidFill>
                    <a:srgbClr val="B5813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</a:t>
              </a:r>
              <a:r>
                <a:rPr lang="en-US" sz="1400" spc="600" dirty="0" err="1" smtClean="0">
                  <a:solidFill>
                    <a:srgbClr val="B5813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iusulkan</a:t>
              </a:r>
              <a:endParaRPr lang="en-US" sz="1400" spc="600" dirty="0">
                <a:solidFill>
                  <a:srgbClr val="B58135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4" name="Group 13318">
            <a:extLst>
              <a:ext uri="{FF2B5EF4-FFF2-40B4-BE49-F238E27FC236}">
                <a16:creationId xmlns:a16="http://schemas.microsoft.com/office/drawing/2014/main" id="{3176A925-9561-4C3F-8238-DB986AC67B50}"/>
              </a:ext>
            </a:extLst>
          </p:cNvPr>
          <p:cNvGrpSpPr/>
          <p:nvPr/>
        </p:nvGrpSpPr>
        <p:grpSpPr>
          <a:xfrm rot="19917947">
            <a:off x="545638" y="5476166"/>
            <a:ext cx="540362" cy="1459262"/>
            <a:chOff x="1359132" y="345882"/>
            <a:chExt cx="1966239" cy="4200564"/>
          </a:xfrm>
        </p:grpSpPr>
        <p:grpSp>
          <p:nvGrpSpPr>
            <p:cNvPr id="45" name="Group 23">
              <a:extLst>
                <a:ext uri="{FF2B5EF4-FFF2-40B4-BE49-F238E27FC236}">
                  <a16:creationId xmlns:a16="http://schemas.microsoft.com/office/drawing/2014/main" id="{F1830171-F3BF-4D8C-BBE7-DC399D6D1691}"/>
                </a:ext>
              </a:extLst>
            </p:cNvPr>
            <p:cNvGrpSpPr/>
            <p:nvPr/>
          </p:nvGrpSpPr>
          <p:grpSpPr>
            <a:xfrm>
              <a:off x="2073901" y="2186669"/>
              <a:ext cx="501313" cy="2359777"/>
              <a:chOff x="2810055" y="1677194"/>
              <a:chExt cx="535258" cy="2519562"/>
            </a:xfrm>
          </p:grpSpPr>
          <p:sp>
            <p:nvSpPr>
              <p:cNvPr id="58" name="Rectangle 8">
                <a:extLst>
                  <a:ext uri="{FF2B5EF4-FFF2-40B4-BE49-F238E27FC236}">
                    <a16:creationId xmlns:a16="http://schemas.microsoft.com/office/drawing/2014/main" id="{EA6408B1-590A-4B35-99D9-FD571251018D}"/>
                  </a:ext>
                </a:extLst>
              </p:cNvPr>
              <p:cNvSpPr/>
              <p:nvPr/>
            </p:nvSpPr>
            <p:spPr>
              <a:xfrm>
                <a:off x="2810675" y="3399597"/>
                <a:ext cx="534638" cy="779141"/>
              </a:xfrm>
              <a:custGeom>
                <a:avLst/>
                <a:gdLst/>
                <a:ahLst/>
                <a:cxnLst/>
                <a:rect l="l" t="t" r="r" b="b"/>
                <a:pathLst>
                  <a:path w="1802378" h="1800199">
                    <a:moveTo>
                      <a:pt x="0" y="0"/>
                    </a:moveTo>
                    <a:lnTo>
                      <a:pt x="1802378" y="0"/>
                    </a:lnTo>
                    <a:lnTo>
                      <a:pt x="1802378" y="289727"/>
                    </a:lnTo>
                    <a:lnTo>
                      <a:pt x="1801366" y="289727"/>
                    </a:lnTo>
                    <a:lnTo>
                      <a:pt x="901188" y="1800199"/>
                    </a:lnTo>
                    <a:lnTo>
                      <a:pt x="1012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>
                      <a:lumMod val="70000"/>
                      <a:lumOff val="30000"/>
                    </a:schemeClr>
                  </a:gs>
                  <a:gs pos="100000">
                    <a:schemeClr val="accent2">
                      <a:lumMod val="70000"/>
                      <a:lumOff val="30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9" name="Rectangle 8">
                <a:extLst>
                  <a:ext uri="{FF2B5EF4-FFF2-40B4-BE49-F238E27FC236}">
                    <a16:creationId xmlns:a16="http://schemas.microsoft.com/office/drawing/2014/main" id="{9AD44607-A66D-48A0-9FE2-E296E272740A}"/>
                  </a:ext>
                </a:extLst>
              </p:cNvPr>
              <p:cNvSpPr/>
              <p:nvPr/>
            </p:nvSpPr>
            <p:spPr>
              <a:xfrm>
                <a:off x="2984722" y="3392706"/>
                <a:ext cx="180870" cy="787996"/>
              </a:xfrm>
              <a:custGeom>
                <a:avLst/>
                <a:gdLst>
                  <a:gd name="connsiteX0" fmla="*/ 0 w 1359043"/>
                  <a:gd name="connsiteY0" fmla="*/ 0 h 1813992"/>
                  <a:gd name="connsiteX1" fmla="*/ 1359043 w 1359043"/>
                  <a:gd name="connsiteY1" fmla="*/ 0 h 1813992"/>
                  <a:gd name="connsiteX2" fmla="*/ 1359043 w 1359043"/>
                  <a:gd name="connsiteY2" fmla="*/ 212596 h 1813992"/>
                  <a:gd name="connsiteX3" fmla="*/ 806822 w 1359043"/>
                  <a:gd name="connsiteY3" fmla="*/ 1813992 h 1813992"/>
                  <a:gd name="connsiteX4" fmla="*/ 1012 w 1359043"/>
                  <a:gd name="connsiteY4" fmla="*/ 289727 h 1813992"/>
                  <a:gd name="connsiteX5" fmla="*/ 0 w 1359043"/>
                  <a:gd name="connsiteY5" fmla="*/ 289727 h 1813992"/>
                  <a:gd name="connsiteX6" fmla="*/ 0 w 1359043"/>
                  <a:gd name="connsiteY6" fmla="*/ 288030 h 1813992"/>
                  <a:gd name="connsiteX7" fmla="*/ 0 w 1359043"/>
                  <a:gd name="connsiteY7" fmla="*/ 0 h 1813992"/>
                  <a:gd name="connsiteX0" fmla="*/ 0 w 1359043"/>
                  <a:gd name="connsiteY0" fmla="*/ 0 h 1820658"/>
                  <a:gd name="connsiteX1" fmla="*/ 1359043 w 1359043"/>
                  <a:gd name="connsiteY1" fmla="*/ 0 h 1820658"/>
                  <a:gd name="connsiteX2" fmla="*/ 1359043 w 1359043"/>
                  <a:gd name="connsiteY2" fmla="*/ 212596 h 1820658"/>
                  <a:gd name="connsiteX3" fmla="*/ 720119 w 1359043"/>
                  <a:gd name="connsiteY3" fmla="*/ 1820658 h 1820658"/>
                  <a:gd name="connsiteX4" fmla="*/ 1012 w 1359043"/>
                  <a:gd name="connsiteY4" fmla="*/ 289727 h 1820658"/>
                  <a:gd name="connsiteX5" fmla="*/ 0 w 1359043"/>
                  <a:gd name="connsiteY5" fmla="*/ 289727 h 1820658"/>
                  <a:gd name="connsiteX6" fmla="*/ 0 w 1359043"/>
                  <a:gd name="connsiteY6" fmla="*/ 288030 h 1820658"/>
                  <a:gd name="connsiteX7" fmla="*/ 0 w 1359043"/>
                  <a:gd name="connsiteY7" fmla="*/ 0 h 18206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359043" h="1820658">
                    <a:moveTo>
                      <a:pt x="0" y="0"/>
                    </a:moveTo>
                    <a:lnTo>
                      <a:pt x="1359043" y="0"/>
                    </a:lnTo>
                    <a:lnTo>
                      <a:pt x="1359043" y="212596"/>
                    </a:lnTo>
                    <a:lnTo>
                      <a:pt x="720119" y="1820658"/>
                    </a:lnTo>
                    <a:lnTo>
                      <a:pt x="1012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>
                      <a:lumMod val="50000"/>
                      <a:lumOff val="50000"/>
                    </a:schemeClr>
                  </a:gs>
                  <a:gs pos="100000">
                    <a:schemeClr val="accent2">
                      <a:lumMod val="50000"/>
                      <a:lumOff val="50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0" name="Rectangle 8">
                <a:extLst>
                  <a:ext uri="{FF2B5EF4-FFF2-40B4-BE49-F238E27FC236}">
                    <a16:creationId xmlns:a16="http://schemas.microsoft.com/office/drawing/2014/main" id="{8281CE4E-D56C-4E49-B3E2-5D78C9EA1732}"/>
                  </a:ext>
                </a:extLst>
              </p:cNvPr>
              <p:cNvSpPr/>
              <p:nvPr/>
            </p:nvSpPr>
            <p:spPr>
              <a:xfrm>
                <a:off x="2810055" y="3399597"/>
                <a:ext cx="264192" cy="763141"/>
              </a:xfrm>
              <a:custGeom>
                <a:avLst/>
                <a:gdLst>
                  <a:gd name="connsiteX0" fmla="*/ 0 w 1345558"/>
                  <a:gd name="connsiteY0" fmla="*/ 0 h 1783227"/>
                  <a:gd name="connsiteX1" fmla="*/ 897414 w 1345558"/>
                  <a:gd name="connsiteY1" fmla="*/ 0 h 1783227"/>
                  <a:gd name="connsiteX2" fmla="*/ 901843 w 1345558"/>
                  <a:gd name="connsiteY2" fmla="*/ 212596 h 1783227"/>
                  <a:gd name="connsiteX3" fmla="*/ 1345558 w 1345558"/>
                  <a:gd name="connsiteY3" fmla="*/ 1783227 h 1783227"/>
                  <a:gd name="connsiteX4" fmla="*/ 1012 w 1345558"/>
                  <a:gd name="connsiteY4" fmla="*/ 289727 h 1783227"/>
                  <a:gd name="connsiteX5" fmla="*/ 0 w 1345558"/>
                  <a:gd name="connsiteY5" fmla="*/ 289727 h 1783227"/>
                  <a:gd name="connsiteX6" fmla="*/ 0 w 1345558"/>
                  <a:gd name="connsiteY6" fmla="*/ 288030 h 1783227"/>
                  <a:gd name="connsiteX7" fmla="*/ 0 w 1345558"/>
                  <a:gd name="connsiteY7" fmla="*/ 0 h 1783227"/>
                  <a:gd name="connsiteX0" fmla="*/ 0 w 1331023"/>
                  <a:gd name="connsiteY0" fmla="*/ 0 h 1763232"/>
                  <a:gd name="connsiteX1" fmla="*/ 897414 w 1331023"/>
                  <a:gd name="connsiteY1" fmla="*/ 0 h 1763232"/>
                  <a:gd name="connsiteX2" fmla="*/ 901843 w 1331023"/>
                  <a:gd name="connsiteY2" fmla="*/ 212596 h 1763232"/>
                  <a:gd name="connsiteX3" fmla="*/ 1331023 w 1331023"/>
                  <a:gd name="connsiteY3" fmla="*/ 1763232 h 1763232"/>
                  <a:gd name="connsiteX4" fmla="*/ 1012 w 1331023"/>
                  <a:gd name="connsiteY4" fmla="*/ 289727 h 1763232"/>
                  <a:gd name="connsiteX5" fmla="*/ 0 w 1331023"/>
                  <a:gd name="connsiteY5" fmla="*/ 289727 h 1763232"/>
                  <a:gd name="connsiteX6" fmla="*/ 0 w 1331023"/>
                  <a:gd name="connsiteY6" fmla="*/ 288030 h 1763232"/>
                  <a:gd name="connsiteX7" fmla="*/ 0 w 1331023"/>
                  <a:gd name="connsiteY7" fmla="*/ 0 h 17632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331023" h="1763232">
                    <a:moveTo>
                      <a:pt x="0" y="0"/>
                    </a:moveTo>
                    <a:lnTo>
                      <a:pt x="897414" y="0"/>
                    </a:lnTo>
                    <a:cubicBezTo>
                      <a:pt x="898890" y="70865"/>
                      <a:pt x="900367" y="141731"/>
                      <a:pt x="901843" y="212596"/>
                    </a:cubicBezTo>
                    <a:lnTo>
                      <a:pt x="1331023" y="1763232"/>
                    </a:lnTo>
                    <a:lnTo>
                      <a:pt x="1012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>
                      <a:lumMod val="30000"/>
                      <a:lumOff val="70000"/>
                    </a:schemeClr>
                  </a:gs>
                  <a:gs pos="100000">
                    <a:schemeClr val="accent2">
                      <a:lumMod val="30000"/>
                      <a:lumOff val="70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1" name="Rectangle 2">
                <a:extLst>
                  <a:ext uri="{FF2B5EF4-FFF2-40B4-BE49-F238E27FC236}">
                    <a16:creationId xmlns:a16="http://schemas.microsoft.com/office/drawing/2014/main" id="{3E95295E-B3E7-4F6E-8448-4A4089D20A1A}"/>
                  </a:ext>
                </a:extLst>
              </p:cNvPr>
              <p:cNvSpPr/>
              <p:nvPr/>
            </p:nvSpPr>
            <p:spPr>
              <a:xfrm>
                <a:off x="2811292" y="1677194"/>
                <a:ext cx="177768" cy="1815900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lumMod val="30000"/>
                      <a:lumOff val="70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2" name="Rectangle 2">
                <a:extLst>
                  <a:ext uri="{FF2B5EF4-FFF2-40B4-BE49-F238E27FC236}">
                    <a16:creationId xmlns:a16="http://schemas.microsoft.com/office/drawing/2014/main" id="{BCDA3D7C-208F-4796-9CD0-D2F312817A95}"/>
                  </a:ext>
                </a:extLst>
              </p:cNvPr>
              <p:cNvSpPr/>
              <p:nvPr/>
            </p:nvSpPr>
            <p:spPr>
              <a:xfrm>
                <a:off x="2987824" y="1677195"/>
                <a:ext cx="177768" cy="1815900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lumMod val="50000"/>
                      <a:lumOff val="50000"/>
                    </a:schemeClr>
                  </a:gs>
                  <a:gs pos="100000">
                    <a:schemeClr val="accent1">
                      <a:lumMod val="50000"/>
                      <a:lumOff val="50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3" name="Rectangle 2">
                <a:extLst>
                  <a:ext uri="{FF2B5EF4-FFF2-40B4-BE49-F238E27FC236}">
                    <a16:creationId xmlns:a16="http://schemas.microsoft.com/office/drawing/2014/main" id="{5990E51F-BEB5-4B24-98F7-94F4F212A2D3}"/>
                  </a:ext>
                </a:extLst>
              </p:cNvPr>
              <p:cNvSpPr/>
              <p:nvPr/>
            </p:nvSpPr>
            <p:spPr>
              <a:xfrm>
                <a:off x="3165590" y="1677196"/>
                <a:ext cx="177768" cy="1815899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4" name="Isosceles Triangle 4">
                <a:extLst>
                  <a:ext uri="{FF2B5EF4-FFF2-40B4-BE49-F238E27FC236}">
                    <a16:creationId xmlns:a16="http://schemas.microsoft.com/office/drawing/2014/main" id="{0764F1D1-C010-460B-9C7C-2FF50681B51A}"/>
                  </a:ext>
                </a:extLst>
              </p:cNvPr>
              <p:cNvSpPr/>
              <p:nvPr/>
            </p:nvSpPr>
            <p:spPr>
              <a:xfrm rot="10800000">
                <a:off x="2987823" y="3961239"/>
                <a:ext cx="177768" cy="235517"/>
              </a:xfrm>
              <a:prstGeom prst="triangl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46" name="Group 26">
              <a:extLst>
                <a:ext uri="{FF2B5EF4-FFF2-40B4-BE49-F238E27FC236}">
                  <a16:creationId xmlns:a16="http://schemas.microsoft.com/office/drawing/2014/main" id="{187C0761-B81E-4279-BA43-015F4789B66D}"/>
                </a:ext>
              </a:extLst>
            </p:cNvPr>
            <p:cNvGrpSpPr/>
            <p:nvPr/>
          </p:nvGrpSpPr>
          <p:grpSpPr>
            <a:xfrm>
              <a:off x="1359132" y="345882"/>
              <a:ext cx="1966239" cy="1811155"/>
              <a:chOff x="1888981" y="1110787"/>
              <a:chExt cx="2254374" cy="2076562"/>
            </a:xfrm>
          </p:grpSpPr>
          <p:sp>
            <p:nvSpPr>
              <p:cNvPr id="47" name="Teardrop 30">
                <a:extLst>
                  <a:ext uri="{FF2B5EF4-FFF2-40B4-BE49-F238E27FC236}">
                    <a16:creationId xmlns:a16="http://schemas.microsoft.com/office/drawing/2014/main" id="{64AC187B-0A2A-489A-A907-3D496D0F402B}"/>
                  </a:ext>
                </a:extLst>
              </p:cNvPr>
              <p:cNvSpPr/>
              <p:nvPr/>
            </p:nvSpPr>
            <p:spPr>
              <a:xfrm rot="8100000">
                <a:off x="2322441" y="1563466"/>
                <a:ext cx="1333455" cy="1333457"/>
              </a:xfrm>
              <a:custGeom>
                <a:avLst/>
                <a:gdLst>
                  <a:gd name="connsiteX0" fmla="*/ 293361 w 2192670"/>
                  <a:gd name="connsiteY0" fmla="*/ 1899310 h 2192671"/>
                  <a:gd name="connsiteX1" fmla="*/ 0 w 2192670"/>
                  <a:gd name="connsiteY1" fmla="*/ 1191074 h 2192671"/>
                  <a:gd name="connsiteX2" fmla="*/ 1001597 w 2192670"/>
                  <a:gd name="connsiteY2" fmla="*/ 189477 h 2192671"/>
                  <a:gd name="connsiteX3" fmla="*/ 1341342 w 2192670"/>
                  <a:gd name="connsiteY3" fmla="*/ 189477 h 2192671"/>
                  <a:gd name="connsiteX4" fmla="*/ 1530818 w 2192670"/>
                  <a:gd name="connsiteY4" fmla="*/ 0 h 2192671"/>
                  <a:gd name="connsiteX5" fmla="*/ 1806586 w 2192670"/>
                  <a:gd name="connsiteY5" fmla="*/ 0 h 2192671"/>
                  <a:gd name="connsiteX6" fmla="*/ 1996062 w 2192670"/>
                  <a:gd name="connsiteY6" fmla="*/ 189477 h 2192671"/>
                  <a:gd name="connsiteX7" fmla="*/ 2003194 w 2192670"/>
                  <a:gd name="connsiteY7" fmla="*/ 189477 h 2192671"/>
                  <a:gd name="connsiteX8" fmla="*/ 2003194 w 2192670"/>
                  <a:gd name="connsiteY8" fmla="*/ 196609 h 2192671"/>
                  <a:gd name="connsiteX9" fmla="*/ 2192670 w 2192670"/>
                  <a:gd name="connsiteY9" fmla="*/ 386085 h 2192671"/>
                  <a:gd name="connsiteX10" fmla="*/ 2192670 w 2192670"/>
                  <a:gd name="connsiteY10" fmla="*/ 661852 h 2192671"/>
                  <a:gd name="connsiteX11" fmla="*/ 2003193 w 2192670"/>
                  <a:gd name="connsiteY11" fmla="*/ 851329 h 2192671"/>
                  <a:gd name="connsiteX12" fmla="*/ 2003194 w 2192670"/>
                  <a:gd name="connsiteY12" fmla="*/ 1191074 h 2192671"/>
                  <a:gd name="connsiteX13" fmla="*/ 1001597 w 2192670"/>
                  <a:gd name="connsiteY13" fmla="*/ 2192671 h 2192671"/>
                  <a:gd name="connsiteX14" fmla="*/ 293361 w 2192670"/>
                  <a:gd name="connsiteY14" fmla="*/ 1899310 h 21926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192670" h="2192671">
                    <a:moveTo>
                      <a:pt x="293361" y="1899310"/>
                    </a:moveTo>
                    <a:cubicBezTo>
                      <a:pt x="112107" y="1718057"/>
                      <a:pt x="0" y="1467657"/>
                      <a:pt x="0" y="1191074"/>
                    </a:cubicBezTo>
                    <a:cubicBezTo>
                      <a:pt x="0" y="637907"/>
                      <a:pt x="448430" y="189477"/>
                      <a:pt x="1001597" y="189477"/>
                    </a:cubicBezTo>
                    <a:lnTo>
                      <a:pt x="1341342" y="189477"/>
                    </a:lnTo>
                    <a:lnTo>
                      <a:pt x="1530818" y="0"/>
                    </a:lnTo>
                    <a:cubicBezTo>
                      <a:pt x="1606970" y="-76151"/>
                      <a:pt x="1730435" y="-76151"/>
                      <a:pt x="1806586" y="0"/>
                    </a:cubicBezTo>
                    <a:lnTo>
                      <a:pt x="1996062" y="189477"/>
                    </a:lnTo>
                    <a:lnTo>
                      <a:pt x="2003194" y="189477"/>
                    </a:lnTo>
                    <a:lnTo>
                      <a:pt x="2003194" y="196609"/>
                    </a:lnTo>
                    <a:lnTo>
                      <a:pt x="2192670" y="386085"/>
                    </a:lnTo>
                    <a:cubicBezTo>
                      <a:pt x="2268822" y="462236"/>
                      <a:pt x="2268822" y="585701"/>
                      <a:pt x="2192670" y="661852"/>
                    </a:cubicBezTo>
                    <a:lnTo>
                      <a:pt x="2003193" y="851329"/>
                    </a:lnTo>
                    <a:cubicBezTo>
                      <a:pt x="2003193" y="964577"/>
                      <a:pt x="2003194" y="1077826"/>
                      <a:pt x="2003194" y="1191074"/>
                    </a:cubicBezTo>
                    <a:cubicBezTo>
                      <a:pt x="2003194" y="1744241"/>
                      <a:pt x="1554764" y="2192671"/>
                      <a:pt x="1001597" y="2192671"/>
                    </a:cubicBezTo>
                    <a:cubicBezTo>
                      <a:pt x="725014" y="2192671"/>
                      <a:pt x="474614" y="2080563"/>
                      <a:pt x="293361" y="1899310"/>
                    </a:cubicBezTo>
                    <a:close/>
                  </a:path>
                </a:pathLst>
              </a:custGeom>
              <a:solidFill>
                <a:schemeClr val="bg1"/>
              </a:solidFill>
              <a:ln w="508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8" name="Trapezoid 24">
                <a:extLst>
                  <a:ext uri="{FF2B5EF4-FFF2-40B4-BE49-F238E27FC236}">
                    <a16:creationId xmlns:a16="http://schemas.microsoft.com/office/drawing/2014/main" id="{7651C308-51DD-43ED-AD7A-2E53A4CDDA81}"/>
                  </a:ext>
                </a:extLst>
              </p:cNvPr>
              <p:cNvSpPr/>
              <p:nvPr/>
            </p:nvSpPr>
            <p:spPr>
              <a:xfrm rot="10800000">
                <a:off x="2751763" y="2230194"/>
                <a:ext cx="457200" cy="783671"/>
              </a:xfrm>
              <a:prstGeom prst="trapezoid">
                <a:avLst/>
              </a:prstGeom>
              <a:solidFill>
                <a:schemeClr val="bg1"/>
              </a:solidFill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49" name="Rounded Rectangle 18">
                <a:extLst>
                  <a:ext uri="{FF2B5EF4-FFF2-40B4-BE49-F238E27FC236}">
                    <a16:creationId xmlns:a16="http://schemas.microsoft.com/office/drawing/2014/main" id="{62930416-EBA5-4143-8370-943F45E8700C}"/>
                  </a:ext>
                </a:extLst>
              </p:cNvPr>
              <p:cNvSpPr/>
              <p:nvPr/>
            </p:nvSpPr>
            <p:spPr>
              <a:xfrm rot="2700000">
                <a:off x="3710962" y="1407964"/>
                <a:ext cx="119821" cy="299553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50" name="Rounded Rectangle 19">
                <a:extLst>
                  <a:ext uri="{FF2B5EF4-FFF2-40B4-BE49-F238E27FC236}">
                    <a16:creationId xmlns:a16="http://schemas.microsoft.com/office/drawing/2014/main" id="{0353A222-C645-4858-A96B-D4B4B9C69293}"/>
                  </a:ext>
                </a:extLst>
              </p:cNvPr>
              <p:cNvSpPr/>
              <p:nvPr/>
            </p:nvSpPr>
            <p:spPr>
              <a:xfrm rot="18900000" flipH="1">
                <a:off x="2156327" y="1407964"/>
                <a:ext cx="119821" cy="299553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51" name="Rounded Rectangle 20">
                <a:extLst>
                  <a:ext uri="{FF2B5EF4-FFF2-40B4-BE49-F238E27FC236}">
                    <a16:creationId xmlns:a16="http://schemas.microsoft.com/office/drawing/2014/main" id="{AE7A8672-48A3-4738-9AFC-10E91DD06D6B}"/>
                  </a:ext>
                </a:extLst>
              </p:cNvPr>
              <p:cNvSpPr/>
              <p:nvPr/>
            </p:nvSpPr>
            <p:spPr>
              <a:xfrm>
                <a:off x="2935970" y="1110787"/>
                <a:ext cx="119821" cy="299553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52" name="Rounded Rectangle 21">
                <a:extLst>
                  <a:ext uri="{FF2B5EF4-FFF2-40B4-BE49-F238E27FC236}">
                    <a16:creationId xmlns:a16="http://schemas.microsoft.com/office/drawing/2014/main" id="{971073D8-F5DB-49E0-90B8-CB5EE821BBDF}"/>
                  </a:ext>
                </a:extLst>
              </p:cNvPr>
              <p:cNvSpPr/>
              <p:nvPr/>
            </p:nvSpPr>
            <p:spPr>
              <a:xfrm rot="5400000">
                <a:off x="3933668" y="1996109"/>
                <a:ext cx="119821" cy="299553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53" name="Rounded Rectangle 22">
                <a:extLst>
                  <a:ext uri="{FF2B5EF4-FFF2-40B4-BE49-F238E27FC236}">
                    <a16:creationId xmlns:a16="http://schemas.microsoft.com/office/drawing/2014/main" id="{84868AB7-B7FC-41AD-8F70-C0362E013604}"/>
                  </a:ext>
                </a:extLst>
              </p:cNvPr>
              <p:cNvSpPr/>
              <p:nvPr/>
            </p:nvSpPr>
            <p:spPr>
              <a:xfrm rot="16200000" flipH="1">
                <a:off x="1978847" y="1919902"/>
                <a:ext cx="119821" cy="299553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54" name="Rounded Rectangle 25">
                <a:extLst>
                  <a:ext uri="{FF2B5EF4-FFF2-40B4-BE49-F238E27FC236}">
                    <a16:creationId xmlns:a16="http://schemas.microsoft.com/office/drawing/2014/main" id="{D3DAEEE6-E3DD-4070-AFC9-DF5EF5A20C44}"/>
                  </a:ext>
                </a:extLst>
              </p:cNvPr>
              <p:cNvSpPr/>
              <p:nvPr/>
            </p:nvSpPr>
            <p:spPr>
              <a:xfrm>
                <a:off x="2692290" y="3074683"/>
                <a:ext cx="612000" cy="112666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55" name="Rounded Rectangle 27">
                <a:extLst>
                  <a:ext uri="{FF2B5EF4-FFF2-40B4-BE49-F238E27FC236}">
                    <a16:creationId xmlns:a16="http://schemas.microsoft.com/office/drawing/2014/main" id="{577B8435-1E8C-4F57-B74D-B56C83326D65}"/>
                  </a:ext>
                </a:extLst>
              </p:cNvPr>
              <p:cNvSpPr/>
              <p:nvPr/>
            </p:nvSpPr>
            <p:spPr>
              <a:xfrm>
                <a:off x="2833284" y="2139702"/>
                <a:ext cx="71867" cy="179668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56" name="Rounded Rectangle 28">
                <a:extLst>
                  <a:ext uri="{FF2B5EF4-FFF2-40B4-BE49-F238E27FC236}">
                    <a16:creationId xmlns:a16="http://schemas.microsoft.com/office/drawing/2014/main" id="{B0241759-7E69-42F7-8D33-266DE9417147}"/>
                  </a:ext>
                </a:extLst>
              </p:cNvPr>
              <p:cNvSpPr/>
              <p:nvPr/>
            </p:nvSpPr>
            <p:spPr>
              <a:xfrm>
                <a:off x="2957504" y="2139702"/>
                <a:ext cx="71867" cy="179668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57" name="Rounded Rectangle 29">
                <a:extLst>
                  <a:ext uri="{FF2B5EF4-FFF2-40B4-BE49-F238E27FC236}">
                    <a16:creationId xmlns:a16="http://schemas.microsoft.com/office/drawing/2014/main" id="{DD2DBE1F-0326-42C7-B5F3-A1B7E8B47779}"/>
                  </a:ext>
                </a:extLst>
              </p:cNvPr>
              <p:cNvSpPr/>
              <p:nvPr/>
            </p:nvSpPr>
            <p:spPr>
              <a:xfrm>
                <a:off x="3081724" y="2139702"/>
                <a:ext cx="71867" cy="179668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65" name="Freeform 13312">
            <a:extLst>
              <a:ext uri="{FF2B5EF4-FFF2-40B4-BE49-F238E27FC236}">
                <a16:creationId xmlns:a16="http://schemas.microsoft.com/office/drawing/2014/main" id="{36A901D8-68F0-4EDC-8133-6AF6E902A151}"/>
              </a:ext>
            </a:extLst>
          </p:cNvPr>
          <p:cNvSpPr/>
          <p:nvPr/>
        </p:nvSpPr>
        <p:spPr>
          <a:xfrm>
            <a:off x="69095" y="5981004"/>
            <a:ext cx="1002856" cy="794853"/>
          </a:xfrm>
          <a:custGeom>
            <a:avLst/>
            <a:gdLst>
              <a:gd name="connsiteX0" fmla="*/ 2514265 w 2896332"/>
              <a:gd name="connsiteY0" fmla="*/ 466772 h 1875813"/>
              <a:gd name="connsiteX1" fmla="*/ 2655476 w 2896332"/>
              <a:gd name="connsiteY1" fmla="*/ 584615 h 1875813"/>
              <a:gd name="connsiteX2" fmla="*/ 2828170 w 2896332"/>
              <a:gd name="connsiteY2" fmla="*/ 1010501 h 1875813"/>
              <a:gd name="connsiteX3" fmla="*/ 2883834 w 2896332"/>
              <a:gd name="connsiteY3" fmla="*/ 1308835 h 1875813"/>
              <a:gd name="connsiteX4" fmla="*/ 2799743 w 2896332"/>
              <a:gd name="connsiteY4" fmla="*/ 1672098 h 1875813"/>
              <a:gd name="connsiteX5" fmla="*/ 2521033 w 2896332"/>
              <a:gd name="connsiteY5" fmla="*/ 1160421 h 1875813"/>
              <a:gd name="connsiteX6" fmla="*/ 2514265 w 2896332"/>
              <a:gd name="connsiteY6" fmla="*/ 466772 h 1875813"/>
              <a:gd name="connsiteX7" fmla="*/ 1898646 w 2896332"/>
              <a:gd name="connsiteY7" fmla="*/ 46 h 1875813"/>
              <a:gd name="connsiteX8" fmla="*/ 1969811 w 2896332"/>
              <a:gd name="connsiteY8" fmla="*/ 83938 h 1875813"/>
              <a:gd name="connsiteX9" fmla="*/ 1970003 w 2896332"/>
              <a:gd name="connsiteY9" fmla="*/ 120627 h 1875813"/>
              <a:gd name="connsiteX10" fmla="*/ 1962950 w 2896332"/>
              <a:gd name="connsiteY10" fmla="*/ 120627 h 1875813"/>
              <a:gd name="connsiteX11" fmla="*/ 1906617 w 2896332"/>
              <a:gd name="connsiteY11" fmla="*/ 176960 h 1875813"/>
              <a:gd name="connsiteX12" fmla="*/ 1962950 w 2896332"/>
              <a:gd name="connsiteY12" fmla="*/ 233293 h 1875813"/>
              <a:gd name="connsiteX13" fmla="*/ 1970591 w 2896332"/>
              <a:gd name="connsiteY13" fmla="*/ 233293 h 1875813"/>
              <a:gd name="connsiteX14" fmla="*/ 1973469 w 2896332"/>
              <a:gd name="connsiteY14" fmla="*/ 784519 h 1875813"/>
              <a:gd name="connsiteX15" fmla="*/ 1866010 w 2896332"/>
              <a:gd name="connsiteY15" fmla="*/ 878218 h 1875813"/>
              <a:gd name="connsiteX16" fmla="*/ 2733769 w 2896332"/>
              <a:gd name="connsiteY16" fmla="*/ 1387129 h 1875813"/>
              <a:gd name="connsiteX17" fmla="*/ 2694623 w 2896332"/>
              <a:gd name="connsiteY17" fmla="*/ 1674208 h 1875813"/>
              <a:gd name="connsiteX18" fmla="*/ 2394496 w 2896332"/>
              <a:gd name="connsiteY18" fmla="*/ 1654634 h 1875813"/>
              <a:gd name="connsiteX19" fmla="*/ 2069239 w 2896332"/>
              <a:gd name="connsiteY19" fmla="*/ 1875813 h 1875813"/>
              <a:gd name="connsiteX20" fmla="*/ 2023060 w 2896332"/>
              <a:gd name="connsiteY20" fmla="*/ 1634793 h 1875813"/>
              <a:gd name="connsiteX21" fmla="*/ 1739085 w 2896332"/>
              <a:gd name="connsiteY21" fmla="*/ 1871397 h 1875813"/>
              <a:gd name="connsiteX22" fmla="*/ 1648664 w 2896332"/>
              <a:gd name="connsiteY22" fmla="*/ 1582137 h 1875813"/>
              <a:gd name="connsiteX23" fmla="*/ 1376671 w 2896332"/>
              <a:gd name="connsiteY23" fmla="*/ 1700306 h 1875813"/>
              <a:gd name="connsiteX24" fmla="*/ 1415819 w 2896332"/>
              <a:gd name="connsiteY24" fmla="*/ 1334933 h 1875813"/>
              <a:gd name="connsiteX25" fmla="*/ 665501 w 2896332"/>
              <a:gd name="connsiteY25" fmla="*/ 1276212 h 1875813"/>
              <a:gd name="connsiteX26" fmla="*/ 0 w 2896332"/>
              <a:gd name="connsiteY26" fmla="*/ 1126148 h 1875813"/>
              <a:gd name="connsiteX27" fmla="*/ 13050 w 2896332"/>
              <a:gd name="connsiteY27" fmla="*/ 284488 h 1875813"/>
              <a:gd name="connsiteX28" fmla="*/ 1898646 w 2896332"/>
              <a:gd name="connsiteY28" fmla="*/ 46 h 1875813"/>
              <a:gd name="connsiteX0" fmla="*/ 2514265 w 2896332"/>
              <a:gd name="connsiteY0" fmla="*/ 466772 h 1875813"/>
              <a:gd name="connsiteX1" fmla="*/ 2655476 w 2896332"/>
              <a:gd name="connsiteY1" fmla="*/ 584615 h 1875813"/>
              <a:gd name="connsiteX2" fmla="*/ 2828170 w 2896332"/>
              <a:gd name="connsiteY2" fmla="*/ 1010501 h 1875813"/>
              <a:gd name="connsiteX3" fmla="*/ 2883834 w 2896332"/>
              <a:gd name="connsiteY3" fmla="*/ 1308835 h 1875813"/>
              <a:gd name="connsiteX4" fmla="*/ 2799743 w 2896332"/>
              <a:gd name="connsiteY4" fmla="*/ 1672098 h 1875813"/>
              <a:gd name="connsiteX5" fmla="*/ 2521033 w 2896332"/>
              <a:gd name="connsiteY5" fmla="*/ 1160421 h 1875813"/>
              <a:gd name="connsiteX6" fmla="*/ 2514265 w 2896332"/>
              <a:gd name="connsiteY6" fmla="*/ 466772 h 1875813"/>
              <a:gd name="connsiteX7" fmla="*/ 1898646 w 2896332"/>
              <a:gd name="connsiteY7" fmla="*/ 46 h 1875813"/>
              <a:gd name="connsiteX8" fmla="*/ 1969811 w 2896332"/>
              <a:gd name="connsiteY8" fmla="*/ 83938 h 1875813"/>
              <a:gd name="connsiteX9" fmla="*/ 1970003 w 2896332"/>
              <a:gd name="connsiteY9" fmla="*/ 120627 h 1875813"/>
              <a:gd name="connsiteX10" fmla="*/ 1962950 w 2896332"/>
              <a:gd name="connsiteY10" fmla="*/ 120627 h 1875813"/>
              <a:gd name="connsiteX11" fmla="*/ 1906617 w 2896332"/>
              <a:gd name="connsiteY11" fmla="*/ 176960 h 1875813"/>
              <a:gd name="connsiteX12" fmla="*/ 1962950 w 2896332"/>
              <a:gd name="connsiteY12" fmla="*/ 233293 h 1875813"/>
              <a:gd name="connsiteX13" fmla="*/ 1970591 w 2896332"/>
              <a:gd name="connsiteY13" fmla="*/ 233293 h 1875813"/>
              <a:gd name="connsiteX14" fmla="*/ 1973469 w 2896332"/>
              <a:gd name="connsiteY14" fmla="*/ 784519 h 1875813"/>
              <a:gd name="connsiteX15" fmla="*/ 1866010 w 2896332"/>
              <a:gd name="connsiteY15" fmla="*/ 878218 h 1875813"/>
              <a:gd name="connsiteX16" fmla="*/ 2733769 w 2896332"/>
              <a:gd name="connsiteY16" fmla="*/ 1387129 h 1875813"/>
              <a:gd name="connsiteX17" fmla="*/ 2694623 w 2896332"/>
              <a:gd name="connsiteY17" fmla="*/ 1674208 h 1875813"/>
              <a:gd name="connsiteX18" fmla="*/ 2394496 w 2896332"/>
              <a:gd name="connsiteY18" fmla="*/ 1654634 h 1875813"/>
              <a:gd name="connsiteX19" fmla="*/ 2069239 w 2896332"/>
              <a:gd name="connsiteY19" fmla="*/ 1875813 h 1875813"/>
              <a:gd name="connsiteX20" fmla="*/ 2023060 w 2896332"/>
              <a:gd name="connsiteY20" fmla="*/ 1634793 h 1875813"/>
              <a:gd name="connsiteX21" fmla="*/ 1739085 w 2896332"/>
              <a:gd name="connsiteY21" fmla="*/ 1871397 h 1875813"/>
              <a:gd name="connsiteX22" fmla="*/ 1648664 w 2896332"/>
              <a:gd name="connsiteY22" fmla="*/ 1582137 h 1875813"/>
              <a:gd name="connsiteX23" fmla="*/ 1376671 w 2896332"/>
              <a:gd name="connsiteY23" fmla="*/ 1700306 h 1875813"/>
              <a:gd name="connsiteX24" fmla="*/ 1415819 w 2896332"/>
              <a:gd name="connsiteY24" fmla="*/ 1334933 h 1875813"/>
              <a:gd name="connsiteX25" fmla="*/ 665501 w 2896332"/>
              <a:gd name="connsiteY25" fmla="*/ 1276212 h 1875813"/>
              <a:gd name="connsiteX26" fmla="*/ 0 w 2896332"/>
              <a:gd name="connsiteY26" fmla="*/ 1126148 h 1875813"/>
              <a:gd name="connsiteX27" fmla="*/ 13050 w 2896332"/>
              <a:gd name="connsiteY27" fmla="*/ 284488 h 1875813"/>
              <a:gd name="connsiteX28" fmla="*/ 1898646 w 2896332"/>
              <a:gd name="connsiteY28" fmla="*/ 46 h 1875813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69811 w 2896332"/>
              <a:gd name="connsiteY8" fmla="*/ 83938 h 1871397"/>
              <a:gd name="connsiteX9" fmla="*/ 1970003 w 2896332"/>
              <a:gd name="connsiteY9" fmla="*/ 120627 h 1871397"/>
              <a:gd name="connsiteX10" fmla="*/ 1962950 w 2896332"/>
              <a:gd name="connsiteY10" fmla="*/ 120627 h 1871397"/>
              <a:gd name="connsiteX11" fmla="*/ 1906617 w 2896332"/>
              <a:gd name="connsiteY11" fmla="*/ 176960 h 1871397"/>
              <a:gd name="connsiteX12" fmla="*/ 1962950 w 2896332"/>
              <a:gd name="connsiteY12" fmla="*/ 233293 h 1871397"/>
              <a:gd name="connsiteX13" fmla="*/ 1970591 w 2896332"/>
              <a:gd name="connsiteY13" fmla="*/ 233293 h 1871397"/>
              <a:gd name="connsiteX14" fmla="*/ 1973469 w 2896332"/>
              <a:gd name="connsiteY14" fmla="*/ 784519 h 1871397"/>
              <a:gd name="connsiteX15" fmla="*/ 1866010 w 2896332"/>
              <a:gd name="connsiteY15" fmla="*/ 878218 h 1871397"/>
              <a:gd name="connsiteX16" fmla="*/ 2733769 w 2896332"/>
              <a:gd name="connsiteY16" fmla="*/ 1387129 h 1871397"/>
              <a:gd name="connsiteX17" fmla="*/ 2694623 w 2896332"/>
              <a:gd name="connsiteY17" fmla="*/ 1674208 h 1871397"/>
              <a:gd name="connsiteX18" fmla="*/ 2394496 w 2896332"/>
              <a:gd name="connsiteY18" fmla="*/ 1654634 h 1871397"/>
              <a:gd name="connsiteX19" fmla="*/ 2023060 w 2896332"/>
              <a:gd name="connsiteY19" fmla="*/ 1634793 h 1871397"/>
              <a:gd name="connsiteX20" fmla="*/ 1739085 w 2896332"/>
              <a:gd name="connsiteY20" fmla="*/ 1871397 h 1871397"/>
              <a:gd name="connsiteX21" fmla="*/ 1648664 w 2896332"/>
              <a:gd name="connsiteY21" fmla="*/ 1582137 h 1871397"/>
              <a:gd name="connsiteX22" fmla="*/ 1376671 w 2896332"/>
              <a:gd name="connsiteY22" fmla="*/ 1700306 h 1871397"/>
              <a:gd name="connsiteX23" fmla="*/ 1415819 w 2896332"/>
              <a:gd name="connsiteY23" fmla="*/ 1334933 h 1871397"/>
              <a:gd name="connsiteX24" fmla="*/ 665501 w 2896332"/>
              <a:gd name="connsiteY24" fmla="*/ 1276212 h 1871397"/>
              <a:gd name="connsiteX25" fmla="*/ 0 w 2896332"/>
              <a:gd name="connsiteY25" fmla="*/ 1126148 h 1871397"/>
              <a:gd name="connsiteX26" fmla="*/ 13050 w 2896332"/>
              <a:gd name="connsiteY26" fmla="*/ 284488 h 1871397"/>
              <a:gd name="connsiteX27" fmla="*/ 1898646 w 2896332"/>
              <a:gd name="connsiteY27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69811 w 2896332"/>
              <a:gd name="connsiteY8" fmla="*/ 83938 h 1871397"/>
              <a:gd name="connsiteX9" fmla="*/ 1970003 w 2896332"/>
              <a:gd name="connsiteY9" fmla="*/ 120627 h 1871397"/>
              <a:gd name="connsiteX10" fmla="*/ 1962950 w 2896332"/>
              <a:gd name="connsiteY10" fmla="*/ 120627 h 1871397"/>
              <a:gd name="connsiteX11" fmla="*/ 1906617 w 2896332"/>
              <a:gd name="connsiteY11" fmla="*/ 176960 h 1871397"/>
              <a:gd name="connsiteX12" fmla="*/ 1962950 w 2896332"/>
              <a:gd name="connsiteY12" fmla="*/ 233293 h 1871397"/>
              <a:gd name="connsiteX13" fmla="*/ 1962971 w 2896332"/>
              <a:gd name="connsiteY13" fmla="*/ 267583 h 1871397"/>
              <a:gd name="connsiteX14" fmla="*/ 1973469 w 2896332"/>
              <a:gd name="connsiteY14" fmla="*/ 784519 h 1871397"/>
              <a:gd name="connsiteX15" fmla="*/ 1866010 w 2896332"/>
              <a:gd name="connsiteY15" fmla="*/ 878218 h 1871397"/>
              <a:gd name="connsiteX16" fmla="*/ 2733769 w 2896332"/>
              <a:gd name="connsiteY16" fmla="*/ 1387129 h 1871397"/>
              <a:gd name="connsiteX17" fmla="*/ 2694623 w 2896332"/>
              <a:gd name="connsiteY17" fmla="*/ 1674208 h 1871397"/>
              <a:gd name="connsiteX18" fmla="*/ 2394496 w 2896332"/>
              <a:gd name="connsiteY18" fmla="*/ 1654634 h 1871397"/>
              <a:gd name="connsiteX19" fmla="*/ 2023060 w 2896332"/>
              <a:gd name="connsiteY19" fmla="*/ 1634793 h 1871397"/>
              <a:gd name="connsiteX20" fmla="*/ 1739085 w 2896332"/>
              <a:gd name="connsiteY20" fmla="*/ 1871397 h 1871397"/>
              <a:gd name="connsiteX21" fmla="*/ 1648664 w 2896332"/>
              <a:gd name="connsiteY21" fmla="*/ 1582137 h 1871397"/>
              <a:gd name="connsiteX22" fmla="*/ 1376671 w 2896332"/>
              <a:gd name="connsiteY22" fmla="*/ 1700306 h 1871397"/>
              <a:gd name="connsiteX23" fmla="*/ 1415819 w 2896332"/>
              <a:gd name="connsiteY23" fmla="*/ 1334933 h 1871397"/>
              <a:gd name="connsiteX24" fmla="*/ 665501 w 2896332"/>
              <a:gd name="connsiteY24" fmla="*/ 1276212 h 1871397"/>
              <a:gd name="connsiteX25" fmla="*/ 0 w 2896332"/>
              <a:gd name="connsiteY25" fmla="*/ 1126148 h 1871397"/>
              <a:gd name="connsiteX26" fmla="*/ 13050 w 2896332"/>
              <a:gd name="connsiteY26" fmla="*/ 284488 h 1871397"/>
              <a:gd name="connsiteX27" fmla="*/ 1898646 w 2896332"/>
              <a:gd name="connsiteY27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69811 w 2896332"/>
              <a:gd name="connsiteY8" fmla="*/ 83938 h 1871397"/>
              <a:gd name="connsiteX9" fmla="*/ 1970003 w 2896332"/>
              <a:gd name="connsiteY9" fmla="*/ 120627 h 1871397"/>
              <a:gd name="connsiteX10" fmla="*/ 1962950 w 2896332"/>
              <a:gd name="connsiteY10" fmla="*/ 120627 h 1871397"/>
              <a:gd name="connsiteX11" fmla="*/ 1906617 w 2896332"/>
              <a:gd name="connsiteY11" fmla="*/ 176960 h 1871397"/>
              <a:gd name="connsiteX12" fmla="*/ 1962971 w 2896332"/>
              <a:gd name="connsiteY12" fmla="*/ 267583 h 1871397"/>
              <a:gd name="connsiteX13" fmla="*/ 1973469 w 2896332"/>
              <a:gd name="connsiteY13" fmla="*/ 784519 h 1871397"/>
              <a:gd name="connsiteX14" fmla="*/ 1866010 w 2896332"/>
              <a:gd name="connsiteY14" fmla="*/ 878218 h 1871397"/>
              <a:gd name="connsiteX15" fmla="*/ 2733769 w 2896332"/>
              <a:gd name="connsiteY15" fmla="*/ 1387129 h 1871397"/>
              <a:gd name="connsiteX16" fmla="*/ 2694623 w 2896332"/>
              <a:gd name="connsiteY16" fmla="*/ 1674208 h 1871397"/>
              <a:gd name="connsiteX17" fmla="*/ 2394496 w 2896332"/>
              <a:gd name="connsiteY17" fmla="*/ 1654634 h 1871397"/>
              <a:gd name="connsiteX18" fmla="*/ 2023060 w 2896332"/>
              <a:gd name="connsiteY18" fmla="*/ 1634793 h 1871397"/>
              <a:gd name="connsiteX19" fmla="*/ 1739085 w 2896332"/>
              <a:gd name="connsiteY19" fmla="*/ 1871397 h 1871397"/>
              <a:gd name="connsiteX20" fmla="*/ 1648664 w 2896332"/>
              <a:gd name="connsiteY20" fmla="*/ 1582137 h 1871397"/>
              <a:gd name="connsiteX21" fmla="*/ 1376671 w 2896332"/>
              <a:gd name="connsiteY21" fmla="*/ 1700306 h 1871397"/>
              <a:gd name="connsiteX22" fmla="*/ 1415819 w 2896332"/>
              <a:gd name="connsiteY22" fmla="*/ 1334933 h 1871397"/>
              <a:gd name="connsiteX23" fmla="*/ 665501 w 2896332"/>
              <a:gd name="connsiteY23" fmla="*/ 1276212 h 1871397"/>
              <a:gd name="connsiteX24" fmla="*/ 0 w 2896332"/>
              <a:gd name="connsiteY24" fmla="*/ 1126148 h 1871397"/>
              <a:gd name="connsiteX25" fmla="*/ 13050 w 2896332"/>
              <a:gd name="connsiteY25" fmla="*/ 284488 h 1871397"/>
              <a:gd name="connsiteX26" fmla="*/ 1898646 w 2896332"/>
              <a:gd name="connsiteY26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69811 w 2896332"/>
              <a:gd name="connsiteY8" fmla="*/ 83938 h 1871397"/>
              <a:gd name="connsiteX9" fmla="*/ 1970003 w 2896332"/>
              <a:gd name="connsiteY9" fmla="*/ 120627 h 1871397"/>
              <a:gd name="connsiteX10" fmla="*/ 1962950 w 2896332"/>
              <a:gd name="connsiteY10" fmla="*/ 120627 h 1871397"/>
              <a:gd name="connsiteX11" fmla="*/ 1906617 w 2896332"/>
              <a:gd name="connsiteY11" fmla="*/ 176960 h 1871397"/>
              <a:gd name="connsiteX12" fmla="*/ 1962971 w 2896332"/>
              <a:gd name="connsiteY12" fmla="*/ 267583 h 1871397"/>
              <a:gd name="connsiteX13" fmla="*/ 1973469 w 2896332"/>
              <a:gd name="connsiteY13" fmla="*/ 784519 h 1871397"/>
              <a:gd name="connsiteX14" fmla="*/ 1866010 w 2896332"/>
              <a:gd name="connsiteY14" fmla="*/ 878218 h 1871397"/>
              <a:gd name="connsiteX15" fmla="*/ 2733769 w 2896332"/>
              <a:gd name="connsiteY15" fmla="*/ 1387129 h 1871397"/>
              <a:gd name="connsiteX16" fmla="*/ 2694623 w 2896332"/>
              <a:gd name="connsiteY16" fmla="*/ 1674208 h 1871397"/>
              <a:gd name="connsiteX17" fmla="*/ 2394496 w 2896332"/>
              <a:gd name="connsiteY17" fmla="*/ 1654634 h 1871397"/>
              <a:gd name="connsiteX18" fmla="*/ 2023060 w 2896332"/>
              <a:gd name="connsiteY18" fmla="*/ 1634793 h 1871397"/>
              <a:gd name="connsiteX19" fmla="*/ 1739085 w 2896332"/>
              <a:gd name="connsiteY19" fmla="*/ 1871397 h 1871397"/>
              <a:gd name="connsiteX20" fmla="*/ 1648664 w 2896332"/>
              <a:gd name="connsiteY20" fmla="*/ 1582137 h 1871397"/>
              <a:gd name="connsiteX21" fmla="*/ 1376671 w 2896332"/>
              <a:gd name="connsiteY21" fmla="*/ 1700306 h 1871397"/>
              <a:gd name="connsiteX22" fmla="*/ 1415819 w 2896332"/>
              <a:gd name="connsiteY22" fmla="*/ 1334933 h 1871397"/>
              <a:gd name="connsiteX23" fmla="*/ 665501 w 2896332"/>
              <a:gd name="connsiteY23" fmla="*/ 1276212 h 1871397"/>
              <a:gd name="connsiteX24" fmla="*/ 0 w 2896332"/>
              <a:gd name="connsiteY24" fmla="*/ 1126148 h 1871397"/>
              <a:gd name="connsiteX25" fmla="*/ 13050 w 2896332"/>
              <a:gd name="connsiteY25" fmla="*/ 284488 h 1871397"/>
              <a:gd name="connsiteX26" fmla="*/ 1898646 w 2896332"/>
              <a:gd name="connsiteY26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69811 w 2896332"/>
              <a:gd name="connsiteY8" fmla="*/ 83938 h 1871397"/>
              <a:gd name="connsiteX9" fmla="*/ 1970003 w 2896332"/>
              <a:gd name="connsiteY9" fmla="*/ 120627 h 1871397"/>
              <a:gd name="connsiteX10" fmla="*/ 1906617 w 2896332"/>
              <a:gd name="connsiteY10" fmla="*/ 176960 h 1871397"/>
              <a:gd name="connsiteX11" fmla="*/ 1962971 w 2896332"/>
              <a:gd name="connsiteY11" fmla="*/ 267583 h 1871397"/>
              <a:gd name="connsiteX12" fmla="*/ 1973469 w 2896332"/>
              <a:gd name="connsiteY12" fmla="*/ 784519 h 1871397"/>
              <a:gd name="connsiteX13" fmla="*/ 1866010 w 2896332"/>
              <a:gd name="connsiteY13" fmla="*/ 878218 h 1871397"/>
              <a:gd name="connsiteX14" fmla="*/ 2733769 w 2896332"/>
              <a:gd name="connsiteY14" fmla="*/ 1387129 h 1871397"/>
              <a:gd name="connsiteX15" fmla="*/ 2694623 w 2896332"/>
              <a:gd name="connsiteY15" fmla="*/ 1674208 h 1871397"/>
              <a:gd name="connsiteX16" fmla="*/ 2394496 w 2896332"/>
              <a:gd name="connsiteY16" fmla="*/ 1654634 h 1871397"/>
              <a:gd name="connsiteX17" fmla="*/ 2023060 w 2896332"/>
              <a:gd name="connsiteY17" fmla="*/ 1634793 h 1871397"/>
              <a:gd name="connsiteX18" fmla="*/ 1739085 w 2896332"/>
              <a:gd name="connsiteY18" fmla="*/ 1871397 h 1871397"/>
              <a:gd name="connsiteX19" fmla="*/ 1648664 w 2896332"/>
              <a:gd name="connsiteY19" fmla="*/ 1582137 h 1871397"/>
              <a:gd name="connsiteX20" fmla="*/ 1376671 w 2896332"/>
              <a:gd name="connsiteY20" fmla="*/ 1700306 h 1871397"/>
              <a:gd name="connsiteX21" fmla="*/ 1415819 w 2896332"/>
              <a:gd name="connsiteY21" fmla="*/ 1334933 h 1871397"/>
              <a:gd name="connsiteX22" fmla="*/ 665501 w 2896332"/>
              <a:gd name="connsiteY22" fmla="*/ 1276212 h 1871397"/>
              <a:gd name="connsiteX23" fmla="*/ 0 w 2896332"/>
              <a:gd name="connsiteY23" fmla="*/ 1126148 h 1871397"/>
              <a:gd name="connsiteX24" fmla="*/ 13050 w 2896332"/>
              <a:gd name="connsiteY24" fmla="*/ 284488 h 1871397"/>
              <a:gd name="connsiteX25" fmla="*/ 1898646 w 2896332"/>
              <a:gd name="connsiteY25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69811 w 2896332"/>
              <a:gd name="connsiteY8" fmla="*/ 83938 h 1871397"/>
              <a:gd name="connsiteX9" fmla="*/ 1906617 w 2896332"/>
              <a:gd name="connsiteY9" fmla="*/ 176960 h 1871397"/>
              <a:gd name="connsiteX10" fmla="*/ 1962971 w 2896332"/>
              <a:gd name="connsiteY10" fmla="*/ 267583 h 1871397"/>
              <a:gd name="connsiteX11" fmla="*/ 1973469 w 2896332"/>
              <a:gd name="connsiteY11" fmla="*/ 784519 h 1871397"/>
              <a:gd name="connsiteX12" fmla="*/ 1866010 w 2896332"/>
              <a:gd name="connsiteY12" fmla="*/ 878218 h 1871397"/>
              <a:gd name="connsiteX13" fmla="*/ 2733769 w 2896332"/>
              <a:gd name="connsiteY13" fmla="*/ 1387129 h 1871397"/>
              <a:gd name="connsiteX14" fmla="*/ 2694623 w 2896332"/>
              <a:gd name="connsiteY14" fmla="*/ 1674208 h 1871397"/>
              <a:gd name="connsiteX15" fmla="*/ 2394496 w 2896332"/>
              <a:gd name="connsiteY15" fmla="*/ 1654634 h 1871397"/>
              <a:gd name="connsiteX16" fmla="*/ 2023060 w 2896332"/>
              <a:gd name="connsiteY16" fmla="*/ 1634793 h 1871397"/>
              <a:gd name="connsiteX17" fmla="*/ 1739085 w 2896332"/>
              <a:gd name="connsiteY17" fmla="*/ 1871397 h 1871397"/>
              <a:gd name="connsiteX18" fmla="*/ 1648664 w 2896332"/>
              <a:gd name="connsiteY18" fmla="*/ 1582137 h 1871397"/>
              <a:gd name="connsiteX19" fmla="*/ 1376671 w 2896332"/>
              <a:gd name="connsiteY19" fmla="*/ 1700306 h 1871397"/>
              <a:gd name="connsiteX20" fmla="*/ 1415819 w 2896332"/>
              <a:gd name="connsiteY20" fmla="*/ 1334933 h 1871397"/>
              <a:gd name="connsiteX21" fmla="*/ 665501 w 2896332"/>
              <a:gd name="connsiteY21" fmla="*/ 1276212 h 1871397"/>
              <a:gd name="connsiteX22" fmla="*/ 0 w 2896332"/>
              <a:gd name="connsiteY22" fmla="*/ 1126148 h 1871397"/>
              <a:gd name="connsiteX23" fmla="*/ 13050 w 2896332"/>
              <a:gd name="connsiteY23" fmla="*/ 284488 h 1871397"/>
              <a:gd name="connsiteX24" fmla="*/ 1898646 w 2896332"/>
              <a:gd name="connsiteY24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69811 w 2896332"/>
              <a:gd name="connsiteY8" fmla="*/ 83938 h 1871397"/>
              <a:gd name="connsiteX9" fmla="*/ 1906617 w 2896332"/>
              <a:gd name="connsiteY9" fmla="*/ 176960 h 1871397"/>
              <a:gd name="connsiteX10" fmla="*/ 1962971 w 2896332"/>
              <a:gd name="connsiteY10" fmla="*/ 267583 h 1871397"/>
              <a:gd name="connsiteX11" fmla="*/ 1973469 w 2896332"/>
              <a:gd name="connsiteY11" fmla="*/ 784519 h 1871397"/>
              <a:gd name="connsiteX12" fmla="*/ 1866010 w 2896332"/>
              <a:gd name="connsiteY12" fmla="*/ 878218 h 1871397"/>
              <a:gd name="connsiteX13" fmla="*/ 2733769 w 2896332"/>
              <a:gd name="connsiteY13" fmla="*/ 1387129 h 1871397"/>
              <a:gd name="connsiteX14" fmla="*/ 2694623 w 2896332"/>
              <a:gd name="connsiteY14" fmla="*/ 1674208 h 1871397"/>
              <a:gd name="connsiteX15" fmla="*/ 2394496 w 2896332"/>
              <a:gd name="connsiteY15" fmla="*/ 1654634 h 1871397"/>
              <a:gd name="connsiteX16" fmla="*/ 2023060 w 2896332"/>
              <a:gd name="connsiteY16" fmla="*/ 1634793 h 1871397"/>
              <a:gd name="connsiteX17" fmla="*/ 1739085 w 2896332"/>
              <a:gd name="connsiteY17" fmla="*/ 1871397 h 1871397"/>
              <a:gd name="connsiteX18" fmla="*/ 1648664 w 2896332"/>
              <a:gd name="connsiteY18" fmla="*/ 1582137 h 1871397"/>
              <a:gd name="connsiteX19" fmla="*/ 1376671 w 2896332"/>
              <a:gd name="connsiteY19" fmla="*/ 1700306 h 1871397"/>
              <a:gd name="connsiteX20" fmla="*/ 1415819 w 2896332"/>
              <a:gd name="connsiteY20" fmla="*/ 1334933 h 1871397"/>
              <a:gd name="connsiteX21" fmla="*/ 665501 w 2896332"/>
              <a:gd name="connsiteY21" fmla="*/ 1276212 h 1871397"/>
              <a:gd name="connsiteX22" fmla="*/ 0 w 2896332"/>
              <a:gd name="connsiteY22" fmla="*/ 1126148 h 1871397"/>
              <a:gd name="connsiteX23" fmla="*/ 13050 w 2896332"/>
              <a:gd name="connsiteY23" fmla="*/ 284488 h 1871397"/>
              <a:gd name="connsiteX24" fmla="*/ 1898646 w 2896332"/>
              <a:gd name="connsiteY24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69811 w 2896332"/>
              <a:gd name="connsiteY8" fmla="*/ 83938 h 1871397"/>
              <a:gd name="connsiteX9" fmla="*/ 1906617 w 2896332"/>
              <a:gd name="connsiteY9" fmla="*/ 176960 h 1871397"/>
              <a:gd name="connsiteX10" fmla="*/ 1962971 w 2896332"/>
              <a:gd name="connsiteY10" fmla="*/ 267583 h 1871397"/>
              <a:gd name="connsiteX11" fmla="*/ 1973469 w 2896332"/>
              <a:gd name="connsiteY11" fmla="*/ 784519 h 1871397"/>
              <a:gd name="connsiteX12" fmla="*/ 1866010 w 2896332"/>
              <a:gd name="connsiteY12" fmla="*/ 878218 h 1871397"/>
              <a:gd name="connsiteX13" fmla="*/ 2733769 w 2896332"/>
              <a:gd name="connsiteY13" fmla="*/ 1387129 h 1871397"/>
              <a:gd name="connsiteX14" fmla="*/ 2694623 w 2896332"/>
              <a:gd name="connsiteY14" fmla="*/ 1674208 h 1871397"/>
              <a:gd name="connsiteX15" fmla="*/ 2394496 w 2896332"/>
              <a:gd name="connsiteY15" fmla="*/ 1654634 h 1871397"/>
              <a:gd name="connsiteX16" fmla="*/ 2023060 w 2896332"/>
              <a:gd name="connsiteY16" fmla="*/ 1634793 h 1871397"/>
              <a:gd name="connsiteX17" fmla="*/ 1739085 w 2896332"/>
              <a:gd name="connsiteY17" fmla="*/ 1871397 h 1871397"/>
              <a:gd name="connsiteX18" fmla="*/ 1648664 w 2896332"/>
              <a:gd name="connsiteY18" fmla="*/ 1582137 h 1871397"/>
              <a:gd name="connsiteX19" fmla="*/ 1376671 w 2896332"/>
              <a:gd name="connsiteY19" fmla="*/ 1700306 h 1871397"/>
              <a:gd name="connsiteX20" fmla="*/ 1415819 w 2896332"/>
              <a:gd name="connsiteY20" fmla="*/ 1334933 h 1871397"/>
              <a:gd name="connsiteX21" fmla="*/ 665501 w 2896332"/>
              <a:gd name="connsiteY21" fmla="*/ 1276212 h 1871397"/>
              <a:gd name="connsiteX22" fmla="*/ 0 w 2896332"/>
              <a:gd name="connsiteY22" fmla="*/ 1126148 h 1871397"/>
              <a:gd name="connsiteX23" fmla="*/ 13050 w 2896332"/>
              <a:gd name="connsiteY23" fmla="*/ 284488 h 1871397"/>
              <a:gd name="connsiteX24" fmla="*/ 1898646 w 2896332"/>
              <a:gd name="connsiteY24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69811 w 2896332"/>
              <a:gd name="connsiteY8" fmla="*/ 83938 h 1871397"/>
              <a:gd name="connsiteX9" fmla="*/ 1906617 w 2896332"/>
              <a:gd name="connsiteY9" fmla="*/ 176960 h 1871397"/>
              <a:gd name="connsiteX10" fmla="*/ 1962971 w 2896332"/>
              <a:gd name="connsiteY10" fmla="*/ 267583 h 1871397"/>
              <a:gd name="connsiteX11" fmla="*/ 1973469 w 2896332"/>
              <a:gd name="connsiteY11" fmla="*/ 784519 h 1871397"/>
              <a:gd name="connsiteX12" fmla="*/ 1866010 w 2896332"/>
              <a:gd name="connsiteY12" fmla="*/ 878218 h 1871397"/>
              <a:gd name="connsiteX13" fmla="*/ 2733769 w 2896332"/>
              <a:gd name="connsiteY13" fmla="*/ 1387129 h 1871397"/>
              <a:gd name="connsiteX14" fmla="*/ 2694623 w 2896332"/>
              <a:gd name="connsiteY14" fmla="*/ 1639703 h 1871397"/>
              <a:gd name="connsiteX15" fmla="*/ 2394496 w 2896332"/>
              <a:gd name="connsiteY15" fmla="*/ 1654634 h 1871397"/>
              <a:gd name="connsiteX16" fmla="*/ 2023060 w 2896332"/>
              <a:gd name="connsiteY16" fmla="*/ 1634793 h 1871397"/>
              <a:gd name="connsiteX17" fmla="*/ 1739085 w 2896332"/>
              <a:gd name="connsiteY17" fmla="*/ 1871397 h 1871397"/>
              <a:gd name="connsiteX18" fmla="*/ 1648664 w 2896332"/>
              <a:gd name="connsiteY18" fmla="*/ 1582137 h 1871397"/>
              <a:gd name="connsiteX19" fmla="*/ 1376671 w 2896332"/>
              <a:gd name="connsiteY19" fmla="*/ 1700306 h 1871397"/>
              <a:gd name="connsiteX20" fmla="*/ 1415819 w 2896332"/>
              <a:gd name="connsiteY20" fmla="*/ 1334933 h 1871397"/>
              <a:gd name="connsiteX21" fmla="*/ 665501 w 2896332"/>
              <a:gd name="connsiteY21" fmla="*/ 1276212 h 1871397"/>
              <a:gd name="connsiteX22" fmla="*/ 0 w 2896332"/>
              <a:gd name="connsiteY22" fmla="*/ 1126148 h 1871397"/>
              <a:gd name="connsiteX23" fmla="*/ 13050 w 2896332"/>
              <a:gd name="connsiteY23" fmla="*/ 284488 h 1871397"/>
              <a:gd name="connsiteX24" fmla="*/ 1898646 w 2896332"/>
              <a:gd name="connsiteY24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69811 w 2896332"/>
              <a:gd name="connsiteY8" fmla="*/ 83938 h 1871397"/>
              <a:gd name="connsiteX9" fmla="*/ 1906617 w 2896332"/>
              <a:gd name="connsiteY9" fmla="*/ 176960 h 1871397"/>
              <a:gd name="connsiteX10" fmla="*/ 1962971 w 2896332"/>
              <a:gd name="connsiteY10" fmla="*/ 267583 h 1871397"/>
              <a:gd name="connsiteX11" fmla="*/ 1973469 w 2896332"/>
              <a:gd name="connsiteY11" fmla="*/ 784519 h 1871397"/>
              <a:gd name="connsiteX12" fmla="*/ 1866010 w 2896332"/>
              <a:gd name="connsiteY12" fmla="*/ 878218 h 1871397"/>
              <a:gd name="connsiteX13" fmla="*/ 2733769 w 2896332"/>
              <a:gd name="connsiteY13" fmla="*/ 1387129 h 1871397"/>
              <a:gd name="connsiteX14" fmla="*/ 2694623 w 2896332"/>
              <a:gd name="connsiteY14" fmla="*/ 1639703 h 1871397"/>
              <a:gd name="connsiteX15" fmla="*/ 2385869 w 2896332"/>
              <a:gd name="connsiteY15" fmla="*/ 1585623 h 1871397"/>
              <a:gd name="connsiteX16" fmla="*/ 2023060 w 2896332"/>
              <a:gd name="connsiteY16" fmla="*/ 1634793 h 1871397"/>
              <a:gd name="connsiteX17" fmla="*/ 1739085 w 2896332"/>
              <a:gd name="connsiteY17" fmla="*/ 1871397 h 1871397"/>
              <a:gd name="connsiteX18" fmla="*/ 1648664 w 2896332"/>
              <a:gd name="connsiteY18" fmla="*/ 1582137 h 1871397"/>
              <a:gd name="connsiteX19" fmla="*/ 1376671 w 2896332"/>
              <a:gd name="connsiteY19" fmla="*/ 1700306 h 1871397"/>
              <a:gd name="connsiteX20" fmla="*/ 1415819 w 2896332"/>
              <a:gd name="connsiteY20" fmla="*/ 1334933 h 1871397"/>
              <a:gd name="connsiteX21" fmla="*/ 665501 w 2896332"/>
              <a:gd name="connsiteY21" fmla="*/ 1276212 h 1871397"/>
              <a:gd name="connsiteX22" fmla="*/ 0 w 2896332"/>
              <a:gd name="connsiteY22" fmla="*/ 1126148 h 1871397"/>
              <a:gd name="connsiteX23" fmla="*/ 13050 w 2896332"/>
              <a:gd name="connsiteY23" fmla="*/ 284488 h 1871397"/>
              <a:gd name="connsiteX24" fmla="*/ 1898646 w 2896332"/>
              <a:gd name="connsiteY24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69811 w 2896332"/>
              <a:gd name="connsiteY8" fmla="*/ 83938 h 1871397"/>
              <a:gd name="connsiteX9" fmla="*/ 1906617 w 2896332"/>
              <a:gd name="connsiteY9" fmla="*/ 176960 h 1871397"/>
              <a:gd name="connsiteX10" fmla="*/ 1962971 w 2896332"/>
              <a:gd name="connsiteY10" fmla="*/ 267583 h 1871397"/>
              <a:gd name="connsiteX11" fmla="*/ 1973469 w 2896332"/>
              <a:gd name="connsiteY11" fmla="*/ 784519 h 1871397"/>
              <a:gd name="connsiteX12" fmla="*/ 1866010 w 2896332"/>
              <a:gd name="connsiteY12" fmla="*/ 878218 h 1871397"/>
              <a:gd name="connsiteX13" fmla="*/ 2733769 w 2896332"/>
              <a:gd name="connsiteY13" fmla="*/ 1387129 h 1871397"/>
              <a:gd name="connsiteX14" fmla="*/ 2694623 w 2896332"/>
              <a:gd name="connsiteY14" fmla="*/ 1639703 h 1871397"/>
              <a:gd name="connsiteX15" fmla="*/ 2385869 w 2896332"/>
              <a:gd name="connsiteY15" fmla="*/ 1585623 h 1871397"/>
              <a:gd name="connsiteX16" fmla="*/ 2074819 w 2896332"/>
              <a:gd name="connsiteY16" fmla="*/ 1565782 h 1871397"/>
              <a:gd name="connsiteX17" fmla="*/ 1739085 w 2896332"/>
              <a:gd name="connsiteY17" fmla="*/ 1871397 h 1871397"/>
              <a:gd name="connsiteX18" fmla="*/ 1648664 w 2896332"/>
              <a:gd name="connsiteY18" fmla="*/ 1582137 h 1871397"/>
              <a:gd name="connsiteX19" fmla="*/ 1376671 w 2896332"/>
              <a:gd name="connsiteY19" fmla="*/ 1700306 h 1871397"/>
              <a:gd name="connsiteX20" fmla="*/ 1415819 w 2896332"/>
              <a:gd name="connsiteY20" fmla="*/ 1334933 h 1871397"/>
              <a:gd name="connsiteX21" fmla="*/ 665501 w 2896332"/>
              <a:gd name="connsiteY21" fmla="*/ 1276212 h 1871397"/>
              <a:gd name="connsiteX22" fmla="*/ 0 w 2896332"/>
              <a:gd name="connsiteY22" fmla="*/ 1126148 h 1871397"/>
              <a:gd name="connsiteX23" fmla="*/ 13050 w 2896332"/>
              <a:gd name="connsiteY23" fmla="*/ 284488 h 1871397"/>
              <a:gd name="connsiteX24" fmla="*/ 1898646 w 2896332"/>
              <a:gd name="connsiteY24" fmla="*/ 46 h 1871397"/>
              <a:gd name="connsiteX0" fmla="*/ 2514265 w 2896332"/>
              <a:gd name="connsiteY0" fmla="*/ 468202 h 1872827"/>
              <a:gd name="connsiteX1" fmla="*/ 2655476 w 2896332"/>
              <a:gd name="connsiteY1" fmla="*/ 586045 h 1872827"/>
              <a:gd name="connsiteX2" fmla="*/ 2828170 w 2896332"/>
              <a:gd name="connsiteY2" fmla="*/ 1011931 h 1872827"/>
              <a:gd name="connsiteX3" fmla="*/ 2883834 w 2896332"/>
              <a:gd name="connsiteY3" fmla="*/ 1310265 h 1872827"/>
              <a:gd name="connsiteX4" fmla="*/ 2799743 w 2896332"/>
              <a:gd name="connsiteY4" fmla="*/ 1673528 h 1872827"/>
              <a:gd name="connsiteX5" fmla="*/ 2521033 w 2896332"/>
              <a:gd name="connsiteY5" fmla="*/ 1161851 h 1872827"/>
              <a:gd name="connsiteX6" fmla="*/ 2514265 w 2896332"/>
              <a:gd name="connsiteY6" fmla="*/ 468202 h 1872827"/>
              <a:gd name="connsiteX7" fmla="*/ 1898646 w 2896332"/>
              <a:gd name="connsiteY7" fmla="*/ 1476 h 1872827"/>
              <a:gd name="connsiteX8" fmla="*/ 1906617 w 2896332"/>
              <a:gd name="connsiteY8" fmla="*/ 178390 h 1872827"/>
              <a:gd name="connsiteX9" fmla="*/ 1962971 w 2896332"/>
              <a:gd name="connsiteY9" fmla="*/ 269013 h 1872827"/>
              <a:gd name="connsiteX10" fmla="*/ 1973469 w 2896332"/>
              <a:gd name="connsiteY10" fmla="*/ 785949 h 1872827"/>
              <a:gd name="connsiteX11" fmla="*/ 1866010 w 2896332"/>
              <a:gd name="connsiteY11" fmla="*/ 879648 h 1872827"/>
              <a:gd name="connsiteX12" fmla="*/ 2733769 w 2896332"/>
              <a:gd name="connsiteY12" fmla="*/ 1388559 h 1872827"/>
              <a:gd name="connsiteX13" fmla="*/ 2694623 w 2896332"/>
              <a:gd name="connsiteY13" fmla="*/ 1641133 h 1872827"/>
              <a:gd name="connsiteX14" fmla="*/ 2385869 w 2896332"/>
              <a:gd name="connsiteY14" fmla="*/ 1587053 h 1872827"/>
              <a:gd name="connsiteX15" fmla="*/ 2074819 w 2896332"/>
              <a:gd name="connsiteY15" fmla="*/ 1567212 h 1872827"/>
              <a:gd name="connsiteX16" fmla="*/ 1739085 w 2896332"/>
              <a:gd name="connsiteY16" fmla="*/ 1872827 h 1872827"/>
              <a:gd name="connsiteX17" fmla="*/ 1648664 w 2896332"/>
              <a:gd name="connsiteY17" fmla="*/ 1583567 h 1872827"/>
              <a:gd name="connsiteX18" fmla="*/ 1376671 w 2896332"/>
              <a:gd name="connsiteY18" fmla="*/ 1701736 h 1872827"/>
              <a:gd name="connsiteX19" fmla="*/ 1415819 w 2896332"/>
              <a:gd name="connsiteY19" fmla="*/ 1336363 h 1872827"/>
              <a:gd name="connsiteX20" fmla="*/ 665501 w 2896332"/>
              <a:gd name="connsiteY20" fmla="*/ 1277642 h 1872827"/>
              <a:gd name="connsiteX21" fmla="*/ 0 w 2896332"/>
              <a:gd name="connsiteY21" fmla="*/ 1127578 h 1872827"/>
              <a:gd name="connsiteX22" fmla="*/ 13050 w 2896332"/>
              <a:gd name="connsiteY22" fmla="*/ 285918 h 1872827"/>
              <a:gd name="connsiteX23" fmla="*/ 1898646 w 2896332"/>
              <a:gd name="connsiteY23" fmla="*/ 1476 h 187282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62971 w 2896332"/>
              <a:gd name="connsiteY8" fmla="*/ 267583 h 1871397"/>
              <a:gd name="connsiteX9" fmla="*/ 1973469 w 2896332"/>
              <a:gd name="connsiteY9" fmla="*/ 784519 h 1871397"/>
              <a:gd name="connsiteX10" fmla="*/ 1866010 w 2896332"/>
              <a:gd name="connsiteY10" fmla="*/ 878218 h 1871397"/>
              <a:gd name="connsiteX11" fmla="*/ 2733769 w 2896332"/>
              <a:gd name="connsiteY11" fmla="*/ 1387129 h 1871397"/>
              <a:gd name="connsiteX12" fmla="*/ 2694623 w 2896332"/>
              <a:gd name="connsiteY12" fmla="*/ 1639703 h 1871397"/>
              <a:gd name="connsiteX13" fmla="*/ 2385869 w 2896332"/>
              <a:gd name="connsiteY13" fmla="*/ 1585623 h 1871397"/>
              <a:gd name="connsiteX14" fmla="*/ 2074819 w 2896332"/>
              <a:gd name="connsiteY14" fmla="*/ 1565782 h 1871397"/>
              <a:gd name="connsiteX15" fmla="*/ 1739085 w 2896332"/>
              <a:gd name="connsiteY15" fmla="*/ 1871397 h 1871397"/>
              <a:gd name="connsiteX16" fmla="*/ 1648664 w 2896332"/>
              <a:gd name="connsiteY16" fmla="*/ 1582137 h 1871397"/>
              <a:gd name="connsiteX17" fmla="*/ 1376671 w 2896332"/>
              <a:gd name="connsiteY17" fmla="*/ 1700306 h 1871397"/>
              <a:gd name="connsiteX18" fmla="*/ 1415819 w 2896332"/>
              <a:gd name="connsiteY18" fmla="*/ 1334933 h 1871397"/>
              <a:gd name="connsiteX19" fmla="*/ 665501 w 2896332"/>
              <a:gd name="connsiteY19" fmla="*/ 1276212 h 1871397"/>
              <a:gd name="connsiteX20" fmla="*/ 0 w 2896332"/>
              <a:gd name="connsiteY20" fmla="*/ 1126148 h 1871397"/>
              <a:gd name="connsiteX21" fmla="*/ 13050 w 2896332"/>
              <a:gd name="connsiteY21" fmla="*/ 284488 h 1871397"/>
              <a:gd name="connsiteX22" fmla="*/ 1898646 w 2896332"/>
              <a:gd name="connsiteY22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62971 w 2896332"/>
              <a:gd name="connsiteY8" fmla="*/ 267583 h 1871397"/>
              <a:gd name="connsiteX9" fmla="*/ 1973469 w 2896332"/>
              <a:gd name="connsiteY9" fmla="*/ 784519 h 1871397"/>
              <a:gd name="connsiteX10" fmla="*/ 1866010 w 2896332"/>
              <a:gd name="connsiteY10" fmla="*/ 878218 h 1871397"/>
              <a:gd name="connsiteX11" fmla="*/ 2733769 w 2896332"/>
              <a:gd name="connsiteY11" fmla="*/ 1387129 h 1871397"/>
              <a:gd name="connsiteX12" fmla="*/ 2694623 w 2896332"/>
              <a:gd name="connsiteY12" fmla="*/ 1639703 h 1871397"/>
              <a:gd name="connsiteX13" fmla="*/ 2385869 w 2896332"/>
              <a:gd name="connsiteY13" fmla="*/ 1585623 h 1871397"/>
              <a:gd name="connsiteX14" fmla="*/ 2074819 w 2896332"/>
              <a:gd name="connsiteY14" fmla="*/ 1565782 h 1871397"/>
              <a:gd name="connsiteX15" fmla="*/ 1739085 w 2896332"/>
              <a:gd name="connsiteY15" fmla="*/ 1871397 h 1871397"/>
              <a:gd name="connsiteX16" fmla="*/ 1648664 w 2896332"/>
              <a:gd name="connsiteY16" fmla="*/ 1582137 h 1871397"/>
              <a:gd name="connsiteX17" fmla="*/ 1376671 w 2896332"/>
              <a:gd name="connsiteY17" fmla="*/ 1700306 h 1871397"/>
              <a:gd name="connsiteX18" fmla="*/ 1415819 w 2896332"/>
              <a:gd name="connsiteY18" fmla="*/ 1334933 h 1871397"/>
              <a:gd name="connsiteX19" fmla="*/ 665501 w 2896332"/>
              <a:gd name="connsiteY19" fmla="*/ 1276212 h 1871397"/>
              <a:gd name="connsiteX20" fmla="*/ 0 w 2896332"/>
              <a:gd name="connsiteY20" fmla="*/ 1126148 h 1871397"/>
              <a:gd name="connsiteX21" fmla="*/ 13050 w 2896332"/>
              <a:gd name="connsiteY21" fmla="*/ 284488 h 1871397"/>
              <a:gd name="connsiteX22" fmla="*/ 1898646 w 2896332"/>
              <a:gd name="connsiteY22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3469 w 2896332"/>
              <a:gd name="connsiteY9" fmla="*/ 784519 h 1871397"/>
              <a:gd name="connsiteX10" fmla="*/ 1866010 w 2896332"/>
              <a:gd name="connsiteY10" fmla="*/ 878218 h 1871397"/>
              <a:gd name="connsiteX11" fmla="*/ 2733769 w 2896332"/>
              <a:gd name="connsiteY11" fmla="*/ 1387129 h 1871397"/>
              <a:gd name="connsiteX12" fmla="*/ 2694623 w 2896332"/>
              <a:gd name="connsiteY12" fmla="*/ 1639703 h 1871397"/>
              <a:gd name="connsiteX13" fmla="*/ 2385869 w 2896332"/>
              <a:gd name="connsiteY13" fmla="*/ 1585623 h 1871397"/>
              <a:gd name="connsiteX14" fmla="*/ 2074819 w 2896332"/>
              <a:gd name="connsiteY14" fmla="*/ 1565782 h 1871397"/>
              <a:gd name="connsiteX15" fmla="*/ 1739085 w 2896332"/>
              <a:gd name="connsiteY15" fmla="*/ 1871397 h 1871397"/>
              <a:gd name="connsiteX16" fmla="*/ 1648664 w 2896332"/>
              <a:gd name="connsiteY16" fmla="*/ 1582137 h 1871397"/>
              <a:gd name="connsiteX17" fmla="*/ 1376671 w 2896332"/>
              <a:gd name="connsiteY17" fmla="*/ 1700306 h 1871397"/>
              <a:gd name="connsiteX18" fmla="*/ 1415819 w 2896332"/>
              <a:gd name="connsiteY18" fmla="*/ 1334933 h 1871397"/>
              <a:gd name="connsiteX19" fmla="*/ 665501 w 2896332"/>
              <a:gd name="connsiteY19" fmla="*/ 1276212 h 1871397"/>
              <a:gd name="connsiteX20" fmla="*/ 0 w 2896332"/>
              <a:gd name="connsiteY20" fmla="*/ 1126148 h 1871397"/>
              <a:gd name="connsiteX21" fmla="*/ 13050 w 2896332"/>
              <a:gd name="connsiteY21" fmla="*/ 284488 h 1871397"/>
              <a:gd name="connsiteX22" fmla="*/ 1898646 w 2896332"/>
              <a:gd name="connsiteY22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3469 w 2896332"/>
              <a:gd name="connsiteY9" fmla="*/ 784519 h 1871397"/>
              <a:gd name="connsiteX10" fmla="*/ 1866010 w 2896332"/>
              <a:gd name="connsiteY10" fmla="*/ 878218 h 1871397"/>
              <a:gd name="connsiteX11" fmla="*/ 2733769 w 2896332"/>
              <a:gd name="connsiteY11" fmla="*/ 1387129 h 1871397"/>
              <a:gd name="connsiteX12" fmla="*/ 2694623 w 2896332"/>
              <a:gd name="connsiteY12" fmla="*/ 1639703 h 1871397"/>
              <a:gd name="connsiteX13" fmla="*/ 2385869 w 2896332"/>
              <a:gd name="connsiteY13" fmla="*/ 1585623 h 1871397"/>
              <a:gd name="connsiteX14" fmla="*/ 2074819 w 2896332"/>
              <a:gd name="connsiteY14" fmla="*/ 1565782 h 1871397"/>
              <a:gd name="connsiteX15" fmla="*/ 1739085 w 2896332"/>
              <a:gd name="connsiteY15" fmla="*/ 1871397 h 1871397"/>
              <a:gd name="connsiteX16" fmla="*/ 1648664 w 2896332"/>
              <a:gd name="connsiteY16" fmla="*/ 1582137 h 1871397"/>
              <a:gd name="connsiteX17" fmla="*/ 1376671 w 2896332"/>
              <a:gd name="connsiteY17" fmla="*/ 1700306 h 1871397"/>
              <a:gd name="connsiteX18" fmla="*/ 1415819 w 2896332"/>
              <a:gd name="connsiteY18" fmla="*/ 1334933 h 1871397"/>
              <a:gd name="connsiteX19" fmla="*/ 665501 w 2896332"/>
              <a:gd name="connsiteY19" fmla="*/ 1276212 h 1871397"/>
              <a:gd name="connsiteX20" fmla="*/ 0 w 2896332"/>
              <a:gd name="connsiteY20" fmla="*/ 1126148 h 1871397"/>
              <a:gd name="connsiteX21" fmla="*/ 13050 w 2896332"/>
              <a:gd name="connsiteY21" fmla="*/ 284488 h 1871397"/>
              <a:gd name="connsiteX22" fmla="*/ 1898646 w 2896332"/>
              <a:gd name="connsiteY22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3469 w 2896332"/>
              <a:gd name="connsiteY9" fmla="*/ 784519 h 1871397"/>
              <a:gd name="connsiteX10" fmla="*/ 1866010 w 2896332"/>
              <a:gd name="connsiteY10" fmla="*/ 878218 h 1871397"/>
              <a:gd name="connsiteX11" fmla="*/ 2733769 w 2896332"/>
              <a:gd name="connsiteY11" fmla="*/ 1387129 h 1871397"/>
              <a:gd name="connsiteX12" fmla="*/ 2694623 w 2896332"/>
              <a:gd name="connsiteY12" fmla="*/ 1639703 h 1871397"/>
              <a:gd name="connsiteX13" fmla="*/ 2385869 w 2896332"/>
              <a:gd name="connsiteY13" fmla="*/ 1585623 h 1871397"/>
              <a:gd name="connsiteX14" fmla="*/ 2074819 w 2896332"/>
              <a:gd name="connsiteY14" fmla="*/ 1565782 h 1871397"/>
              <a:gd name="connsiteX15" fmla="*/ 1739085 w 2896332"/>
              <a:gd name="connsiteY15" fmla="*/ 1871397 h 1871397"/>
              <a:gd name="connsiteX16" fmla="*/ 1648664 w 2896332"/>
              <a:gd name="connsiteY16" fmla="*/ 1582137 h 1871397"/>
              <a:gd name="connsiteX17" fmla="*/ 1376671 w 2896332"/>
              <a:gd name="connsiteY17" fmla="*/ 1700306 h 1871397"/>
              <a:gd name="connsiteX18" fmla="*/ 1415819 w 2896332"/>
              <a:gd name="connsiteY18" fmla="*/ 1334933 h 1871397"/>
              <a:gd name="connsiteX19" fmla="*/ 665501 w 2896332"/>
              <a:gd name="connsiteY19" fmla="*/ 1276212 h 1871397"/>
              <a:gd name="connsiteX20" fmla="*/ 0 w 2896332"/>
              <a:gd name="connsiteY20" fmla="*/ 1126148 h 1871397"/>
              <a:gd name="connsiteX21" fmla="*/ 13050 w 2896332"/>
              <a:gd name="connsiteY21" fmla="*/ 284488 h 1871397"/>
              <a:gd name="connsiteX22" fmla="*/ 1898646 w 2896332"/>
              <a:gd name="connsiteY22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3469 w 2896332"/>
              <a:gd name="connsiteY9" fmla="*/ 784519 h 1871397"/>
              <a:gd name="connsiteX10" fmla="*/ 1866010 w 2896332"/>
              <a:gd name="connsiteY10" fmla="*/ 878218 h 1871397"/>
              <a:gd name="connsiteX11" fmla="*/ 2733769 w 2896332"/>
              <a:gd name="connsiteY11" fmla="*/ 1387129 h 1871397"/>
              <a:gd name="connsiteX12" fmla="*/ 2694623 w 2896332"/>
              <a:gd name="connsiteY12" fmla="*/ 1639703 h 1871397"/>
              <a:gd name="connsiteX13" fmla="*/ 2385869 w 2896332"/>
              <a:gd name="connsiteY13" fmla="*/ 1585623 h 1871397"/>
              <a:gd name="connsiteX14" fmla="*/ 2074819 w 2896332"/>
              <a:gd name="connsiteY14" fmla="*/ 1565782 h 1871397"/>
              <a:gd name="connsiteX15" fmla="*/ 1739085 w 2896332"/>
              <a:gd name="connsiteY15" fmla="*/ 1871397 h 1871397"/>
              <a:gd name="connsiteX16" fmla="*/ 1648664 w 2896332"/>
              <a:gd name="connsiteY16" fmla="*/ 1582137 h 1871397"/>
              <a:gd name="connsiteX17" fmla="*/ 1376671 w 2896332"/>
              <a:gd name="connsiteY17" fmla="*/ 1700306 h 1871397"/>
              <a:gd name="connsiteX18" fmla="*/ 1415819 w 2896332"/>
              <a:gd name="connsiteY18" fmla="*/ 1334933 h 1871397"/>
              <a:gd name="connsiteX19" fmla="*/ 665501 w 2896332"/>
              <a:gd name="connsiteY19" fmla="*/ 1276212 h 1871397"/>
              <a:gd name="connsiteX20" fmla="*/ 0 w 2896332"/>
              <a:gd name="connsiteY20" fmla="*/ 1126148 h 1871397"/>
              <a:gd name="connsiteX21" fmla="*/ 13050 w 2896332"/>
              <a:gd name="connsiteY21" fmla="*/ 284488 h 1871397"/>
              <a:gd name="connsiteX22" fmla="*/ 1898646 w 2896332"/>
              <a:gd name="connsiteY22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4640 w 2896332"/>
              <a:gd name="connsiteY9" fmla="*/ 533402 h 1871397"/>
              <a:gd name="connsiteX10" fmla="*/ 1973469 w 2896332"/>
              <a:gd name="connsiteY10" fmla="*/ 784519 h 1871397"/>
              <a:gd name="connsiteX11" fmla="*/ 1866010 w 2896332"/>
              <a:gd name="connsiteY11" fmla="*/ 878218 h 1871397"/>
              <a:gd name="connsiteX12" fmla="*/ 2733769 w 2896332"/>
              <a:gd name="connsiteY12" fmla="*/ 1387129 h 1871397"/>
              <a:gd name="connsiteX13" fmla="*/ 2694623 w 2896332"/>
              <a:gd name="connsiteY13" fmla="*/ 1639703 h 1871397"/>
              <a:gd name="connsiteX14" fmla="*/ 2385869 w 2896332"/>
              <a:gd name="connsiteY14" fmla="*/ 1585623 h 1871397"/>
              <a:gd name="connsiteX15" fmla="*/ 2074819 w 2896332"/>
              <a:gd name="connsiteY15" fmla="*/ 1565782 h 1871397"/>
              <a:gd name="connsiteX16" fmla="*/ 1739085 w 2896332"/>
              <a:gd name="connsiteY16" fmla="*/ 1871397 h 1871397"/>
              <a:gd name="connsiteX17" fmla="*/ 1648664 w 2896332"/>
              <a:gd name="connsiteY17" fmla="*/ 1582137 h 1871397"/>
              <a:gd name="connsiteX18" fmla="*/ 1376671 w 2896332"/>
              <a:gd name="connsiteY18" fmla="*/ 1700306 h 1871397"/>
              <a:gd name="connsiteX19" fmla="*/ 1415819 w 2896332"/>
              <a:gd name="connsiteY19" fmla="*/ 1334933 h 1871397"/>
              <a:gd name="connsiteX20" fmla="*/ 665501 w 2896332"/>
              <a:gd name="connsiteY20" fmla="*/ 1276212 h 1871397"/>
              <a:gd name="connsiteX21" fmla="*/ 0 w 2896332"/>
              <a:gd name="connsiteY21" fmla="*/ 1126148 h 1871397"/>
              <a:gd name="connsiteX22" fmla="*/ 13050 w 2896332"/>
              <a:gd name="connsiteY22" fmla="*/ 284488 h 1871397"/>
              <a:gd name="connsiteX23" fmla="*/ 1898646 w 2896332"/>
              <a:gd name="connsiteY23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4640 w 2896332"/>
              <a:gd name="connsiteY9" fmla="*/ 533402 h 1871397"/>
              <a:gd name="connsiteX10" fmla="*/ 1973469 w 2896332"/>
              <a:gd name="connsiteY10" fmla="*/ 784519 h 1871397"/>
              <a:gd name="connsiteX11" fmla="*/ 1866010 w 2896332"/>
              <a:gd name="connsiteY11" fmla="*/ 878218 h 1871397"/>
              <a:gd name="connsiteX12" fmla="*/ 2733769 w 2896332"/>
              <a:gd name="connsiteY12" fmla="*/ 1387129 h 1871397"/>
              <a:gd name="connsiteX13" fmla="*/ 2694623 w 2896332"/>
              <a:gd name="connsiteY13" fmla="*/ 1639703 h 1871397"/>
              <a:gd name="connsiteX14" fmla="*/ 2385869 w 2896332"/>
              <a:gd name="connsiteY14" fmla="*/ 1585623 h 1871397"/>
              <a:gd name="connsiteX15" fmla="*/ 2074819 w 2896332"/>
              <a:gd name="connsiteY15" fmla="*/ 1565782 h 1871397"/>
              <a:gd name="connsiteX16" fmla="*/ 1739085 w 2896332"/>
              <a:gd name="connsiteY16" fmla="*/ 1871397 h 1871397"/>
              <a:gd name="connsiteX17" fmla="*/ 1648664 w 2896332"/>
              <a:gd name="connsiteY17" fmla="*/ 1582137 h 1871397"/>
              <a:gd name="connsiteX18" fmla="*/ 1376671 w 2896332"/>
              <a:gd name="connsiteY18" fmla="*/ 1700306 h 1871397"/>
              <a:gd name="connsiteX19" fmla="*/ 1415819 w 2896332"/>
              <a:gd name="connsiteY19" fmla="*/ 1334933 h 1871397"/>
              <a:gd name="connsiteX20" fmla="*/ 665501 w 2896332"/>
              <a:gd name="connsiteY20" fmla="*/ 1276212 h 1871397"/>
              <a:gd name="connsiteX21" fmla="*/ 0 w 2896332"/>
              <a:gd name="connsiteY21" fmla="*/ 1126148 h 1871397"/>
              <a:gd name="connsiteX22" fmla="*/ 13050 w 2896332"/>
              <a:gd name="connsiteY22" fmla="*/ 284488 h 1871397"/>
              <a:gd name="connsiteX23" fmla="*/ 1898646 w 2896332"/>
              <a:gd name="connsiteY23" fmla="*/ 46 h 1871397"/>
              <a:gd name="connsiteX0" fmla="*/ 2243048 w 2896332"/>
              <a:gd name="connsiteY0" fmla="*/ 269861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243048 w 2896332"/>
              <a:gd name="connsiteY6" fmla="*/ 269861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4640 w 2896332"/>
              <a:gd name="connsiteY9" fmla="*/ 533402 h 1871397"/>
              <a:gd name="connsiteX10" fmla="*/ 1973469 w 2896332"/>
              <a:gd name="connsiteY10" fmla="*/ 784519 h 1871397"/>
              <a:gd name="connsiteX11" fmla="*/ 1866010 w 2896332"/>
              <a:gd name="connsiteY11" fmla="*/ 878218 h 1871397"/>
              <a:gd name="connsiteX12" fmla="*/ 2733769 w 2896332"/>
              <a:gd name="connsiteY12" fmla="*/ 1387129 h 1871397"/>
              <a:gd name="connsiteX13" fmla="*/ 2694623 w 2896332"/>
              <a:gd name="connsiteY13" fmla="*/ 1639703 h 1871397"/>
              <a:gd name="connsiteX14" fmla="*/ 2385869 w 2896332"/>
              <a:gd name="connsiteY14" fmla="*/ 1585623 h 1871397"/>
              <a:gd name="connsiteX15" fmla="*/ 2074819 w 2896332"/>
              <a:gd name="connsiteY15" fmla="*/ 1565782 h 1871397"/>
              <a:gd name="connsiteX16" fmla="*/ 1739085 w 2896332"/>
              <a:gd name="connsiteY16" fmla="*/ 1871397 h 1871397"/>
              <a:gd name="connsiteX17" fmla="*/ 1648664 w 2896332"/>
              <a:gd name="connsiteY17" fmla="*/ 1582137 h 1871397"/>
              <a:gd name="connsiteX18" fmla="*/ 1376671 w 2896332"/>
              <a:gd name="connsiteY18" fmla="*/ 1700306 h 1871397"/>
              <a:gd name="connsiteX19" fmla="*/ 1415819 w 2896332"/>
              <a:gd name="connsiteY19" fmla="*/ 1334933 h 1871397"/>
              <a:gd name="connsiteX20" fmla="*/ 665501 w 2896332"/>
              <a:gd name="connsiteY20" fmla="*/ 1276212 h 1871397"/>
              <a:gd name="connsiteX21" fmla="*/ 0 w 2896332"/>
              <a:gd name="connsiteY21" fmla="*/ 1126148 h 1871397"/>
              <a:gd name="connsiteX22" fmla="*/ 13050 w 2896332"/>
              <a:gd name="connsiteY22" fmla="*/ 284488 h 1871397"/>
              <a:gd name="connsiteX23" fmla="*/ 1898646 w 2896332"/>
              <a:gd name="connsiteY23" fmla="*/ 46 h 1871397"/>
              <a:gd name="connsiteX0" fmla="*/ 2243048 w 2896332"/>
              <a:gd name="connsiteY0" fmla="*/ 269861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243048 w 2896332"/>
              <a:gd name="connsiteY6" fmla="*/ 269861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4640 w 2896332"/>
              <a:gd name="connsiteY9" fmla="*/ 533402 h 1871397"/>
              <a:gd name="connsiteX10" fmla="*/ 1973469 w 2896332"/>
              <a:gd name="connsiteY10" fmla="*/ 784519 h 1871397"/>
              <a:gd name="connsiteX11" fmla="*/ 1866010 w 2896332"/>
              <a:gd name="connsiteY11" fmla="*/ 878218 h 1871397"/>
              <a:gd name="connsiteX12" fmla="*/ 2733769 w 2896332"/>
              <a:gd name="connsiteY12" fmla="*/ 1387129 h 1871397"/>
              <a:gd name="connsiteX13" fmla="*/ 2694623 w 2896332"/>
              <a:gd name="connsiteY13" fmla="*/ 1639703 h 1871397"/>
              <a:gd name="connsiteX14" fmla="*/ 2385869 w 2896332"/>
              <a:gd name="connsiteY14" fmla="*/ 1585623 h 1871397"/>
              <a:gd name="connsiteX15" fmla="*/ 2074819 w 2896332"/>
              <a:gd name="connsiteY15" fmla="*/ 1565782 h 1871397"/>
              <a:gd name="connsiteX16" fmla="*/ 1739085 w 2896332"/>
              <a:gd name="connsiteY16" fmla="*/ 1871397 h 1871397"/>
              <a:gd name="connsiteX17" fmla="*/ 1648664 w 2896332"/>
              <a:gd name="connsiteY17" fmla="*/ 1582137 h 1871397"/>
              <a:gd name="connsiteX18" fmla="*/ 1376671 w 2896332"/>
              <a:gd name="connsiteY18" fmla="*/ 1700306 h 1871397"/>
              <a:gd name="connsiteX19" fmla="*/ 1415819 w 2896332"/>
              <a:gd name="connsiteY19" fmla="*/ 1334933 h 1871397"/>
              <a:gd name="connsiteX20" fmla="*/ 665501 w 2896332"/>
              <a:gd name="connsiteY20" fmla="*/ 1276212 h 1871397"/>
              <a:gd name="connsiteX21" fmla="*/ 0 w 2896332"/>
              <a:gd name="connsiteY21" fmla="*/ 1126148 h 1871397"/>
              <a:gd name="connsiteX22" fmla="*/ 13050 w 2896332"/>
              <a:gd name="connsiteY22" fmla="*/ 284488 h 1871397"/>
              <a:gd name="connsiteX23" fmla="*/ 1898646 w 2896332"/>
              <a:gd name="connsiteY23" fmla="*/ 46 h 1871397"/>
              <a:gd name="connsiteX0" fmla="*/ 2243048 w 2896332"/>
              <a:gd name="connsiteY0" fmla="*/ 269861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87909 w 2896332"/>
              <a:gd name="connsiteY5" fmla="*/ 1152990 h 1871397"/>
              <a:gd name="connsiteX6" fmla="*/ 2243048 w 2896332"/>
              <a:gd name="connsiteY6" fmla="*/ 269861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4640 w 2896332"/>
              <a:gd name="connsiteY9" fmla="*/ 533402 h 1871397"/>
              <a:gd name="connsiteX10" fmla="*/ 1973469 w 2896332"/>
              <a:gd name="connsiteY10" fmla="*/ 784519 h 1871397"/>
              <a:gd name="connsiteX11" fmla="*/ 1866010 w 2896332"/>
              <a:gd name="connsiteY11" fmla="*/ 878218 h 1871397"/>
              <a:gd name="connsiteX12" fmla="*/ 2733769 w 2896332"/>
              <a:gd name="connsiteY12" fmla="*/ 1387129 h 1871397"/>
              <a:gd name="connsiteX13" fmla="*/ 2694623 w 2896332"/>
              <a:gd name="connsiteY13" fmla="*/ 1639703 h 1871397"/>
              <a:gd name="connsiteX14" fmla="*/ 2385869 w 2896332"/>
              <a:gd name="connsiteY14" fmla="*/ 1585623 h 1871397"/>
              <a:gd name="connsiteX15" fmla="*/ 2074819 w 2896332"/>
              <a:gd name="connsiteY15" fmla="*/ 1565782 h 1871397"/>
              <a:gd name="connsiteX16" fmla="*/ 1739085 w 2896332"/>
              <a:gd name="connsiteY16" fmla="*/ 1871397 h 1871397"/>
              <a:gd name="connsiteX17" fmla="*/ 1648664 w 2896332"/>
              <a:gd name="connsiteY17" fmla="*/ 1582137 h 1871397"/>
              <a:gd name="connsiteX18" fmla="*/ 1376671 w 2896332"/>
              <a:gd name="connsiteY18" fmla="*/ 1700306 h 1871397"/>
              <a:gd name="connsiteX19" fmla="*/ 1415819 w 2896332"/>
              <a:gd name="connsiteY19" fmla="*/ 1334933 h 1871397"/>
              <a:gd name="connsiteX20" fmla="*/ 665501 w 2896332"/>
              <a:gd name="connsiteY20" fmla="*/ 1276212 h 1871397"/>
              <a:gd name="connsiteX21" fmla="*/ 0 w 2896332"/>
              <a:gd name="connsiteY21" fmla="*/ 1126148 h 1871397"/>
              <a:gd name="connsiteX22" fmla="*/ 13050 w 2896332"/>
              <a:gd name="connsiteY22" fmla="*/ 284488 h 1871397"/>
              <a:gd name="connsiteX23" fmla="*/ 1898646 w 2896332"/>
              <a:gd name="connsiteY23" fmla="*/ 46 h 1871397"/>
              <a:gd name="connsiteX0" fmla="*/ 2243048 w 2896332"/>
              <a:gd name="connsiteY0" fmla="*/ 269861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639923 w 2896332"/>
              <a:gd name="connsiteY5" fmla="*/ 1156706 h 1871397"/>
              <a:gd name="connsiteX6" fmla="*/ 2243048 w 2896332"/>
              <a:gd name="connsiteY6" fmla="*/ 269861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4640 w 2896332"/>
              <a:gd name="connsiteY9" fmla="*/ 533402 h 1871397"/>
              <a:gd name="connsiteX10" fmla="*/ 1973469 w 2896332"/>
              <a:gd name="connsiteY10" fmla="*/ 784519 h 1871397"/>
              <a:gd name="connsiteX11" fmla="*/ 1866010 w 2896332"/>
              <a:gd name="connsiteY11" fmla="*/ 878218 h 1871397"/>
              <a:gd name="connsiteX12" fmla="*/ 2733769 w 2896332"/>
              <a:gd name="connsiteY12" fmla="*/ 1387129 h 1871397"/>
              <a:gd name="connsiteX13" fmla="*/ 2694623 w 2896332"/>
              <a:gd name="connsiteY13" fmla="*/ 1639703 h 1871397"/>
              <a:gd name="connsiteX14" fmla="*/ 2385869 w 2896332"/>
              <a:gd name="connsiteY14" fmla="*/ 1585623 h 1871397"/>
              <a:gd name="connsiteX15" fmla="*/ 2074819 w 2896332"/>
              <a:gd name="connsiteY15" fmla="*/ 1565782 h 1871397"/>
              <a:gd name="connsiteX16" fmla="*/ 1739085 w 2896332"/>
              <a:gd name="connsiteY16" fmla="*/ 1871397 h 1871397"/>
              <a:gd name="connsiteX17" fmla="*/ 1648664 w 2896332"/>
              <a:gd name="connsiteY17" fmla="*/ 1582137 h 1871397"/>
              <a:gd name="connsiteX18" fmla="*/ 1376671 w 2896332"/>
              <a:gd name="connsiteY18" fmla="*/ 1700306 h 1871397"/>
              <a:gd name="connsiteX19" fmla="*/ 1415819 w 2896332"/>
              <a:gd name="connsiteY19" fmla="*/ 1334933 h 1871397"/>
              <a:gd name="connsiteX20" fmla="*/ 665501 w 2896332"/>
              <a:gd name="connsiteY20" fmla="*/ 1276212 h 1871397"/>
              <a:gd name="connsiteX21" fmla="*/ 0 w 2896332"/>
              <a:gd name="connsiteY21" fmla="*/ 1126148 h 1871397"/>
              <a:gd name="connsiteX22" fmla="*/ 13050 w 2896332"/>
              <a:gd name="connsiteY22" fmla="*/ 284488 h 1871397"/>
              <a:gd name="connsiteX23" fmla="*/ 1898646 w 2896332"/>
              <a:gd name="connsiteY23" fmla="*/ 46 h 1871397"/>
              <a:gd name="connsiteX0" fmla="*/ 2243048 w 2896332"/>
              <a:gd name="connsiteY0" fmla="*/ 269861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639923 w 2896332"/>
              <a:gd name="connsiteY5" fmla="*/ 1156706 h 1871397"/>
              <a:gd name="connsiteX6" fmla="*/ 2243048 w 2896332"/>
              <a:gd name="connsiteY6" fmla="*/ 269861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4640 w 2896332"/>
              <a:gd name="connsiteY9" fmla="*/ 533402 h 1871397"/>
              <a:gd name="connsiteX10" fmla="*/ 1973469 w 2896332"/>
              <a:gd name="connsiteY10" fmla="*/ 784519 h 1871397"/>
              <a:gd name="connsiteX11" fmla="*/ 1866010 w 2896332"/>
              <a:gd name="connsiteY11" fmla="*/ 878218 h 1871397"/>
              <a:gd name="connsiteX12" fmla="*/ 2733769 w 2896332"/>
              <a:gd name="connsiteY12" fmla="*/ 1387129 h 1871397"/>
              <a:gd name="connsiteX13" fmla="*/ 2694623 w 2896332"/>
              <a:gd name="connsiteY13" fmla="*/ 1639703 h 1871397"/>
              <a:gd name="connsiteX14" fmla="*/ 2385869 w 2896332"/>
              <a:gd name="connsiteY14" fmla="*/ 1585623 h 1871397"/>
              <a:gd name="connsiteX15" fmla="*/ 2074819 w 2896332"/>
              <a:gd name="connsiteY15" fmla="*/ 1565782 h 1871397"/>
              <a:gd name="connsiteX16" fmla="*/ 1739085 w 2896332"/>
              <a:gd name="connsiteY16" fmla="*/ 1871397 h 1871397"/>
              <a:gd name="connsiteX17" fmla="*/ 1648664 w 2896332"/>
              <a:gd name="connsiteY17" fmla="*/ 1582137 h 1871397"/>
              <a:gd name="connsiteX18" fmla="*/ 1376671 w 2896332"/>
              <a:gd name="connsiteY18" fmla="*/ 1700306 h 1871397"/>
              <a:gd name="connsiteX19" fmla="*/ 1415819 w 2896332"/>
              <a:gd name="connsiteY19" fmla="*/ 1334933 h 1871397"/>
              <a:gd name="connsiteX20" fmla="*/ 665501 w 2896332"/>
              <a:gd name="connsiteY20" fmla="*/ 1276212 h 1871397"/>
              <a:gd name="connsiteX21" fmla="*/ 0 w 2896332"/>
              <a:gd name="connsiteY21" fmla="*/ 1126148 h 1871397"/>
              <a:gd name="connsiteX22" fmla="*/ 13050 w 2896332"/>
              <a:gd name="connsiteY22" fmla="*/ 284488 h 1871397"/>
              <a:gd name="connsiteX23" fmla="*/ 1898646 w 2896332"/>
              <a:gd name="connsiteY23" fmla="*/ 46 h 1871397"/>
              <a:gd name="connsiteX0" fmla="*/ 2243048 w 2896332"/>
              <a:gd name="connsiteY0" fmla="*/ 269861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639923 w 2896332"/>
              <a:gd name="connsiteY5" fmla="*/ 1156706 h 1871397"/>
              <a:gd name="connsiteX6" fmla="*/ 2243048 w 2896332"/>
              <a:gd name="connsiteY6" fmla="*/ 269861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4640 w 2896332"/>
              <a:gd name="connsiteY9" fmla="*/ 533402 h 1871397"/>
              <a:gd name="connsiteX10" fmla="*/ 1973469 w 2896332"/>
              <a:gd name="connsiteY10" fmla="*/ 784519 h 1871397"/>
              <a:gd name="connsiteX11" fmla="*/ 1866010 w 2896332"/>
              <a:gd name="connsiteY11" fmla="*/ 878218 h 1871397"/>
              <a:gd name="connsiteX12" fmla="*/ 2733769 w 2896332"/>
              <a:gd name="connsiteY12" fmla="*/ 1387129 h 1871397"/>
              <a:gd name="connsiteX13" fmla="*/ 2694623 w 2896332"/>
              <a:gd name="connsiteY13" fmla="*/ 1639703 h 1871397"/>
              <a:gd name="connsiteX14" fmla="*/ 2385869 w 2896332"/>
              <a:gd name="connsiteY14" fmla="*/ 1585623 h 1871397"/>
              <a:gd name="connsiteX15" fmla="*/ 2074819 w 2896332"/>
              <a:gd name="connsiteY15" fmla="*/ 1565782 h 1871397"/>
              <a:gd name="connsiteX16" fmla="*/ 1739085 w 2896332"/>
              <a:gd name="connsiteY16" fmla="*/ 1871397 h 1871397"/>
              <a:gd name="connsiteX17" fmla="*/ 1648664 w 2896332"/>
              <a:gd name="connsiteY17" fmla="*/ 1582137 h 1871397"/>
              <a:gd name="connsiteX18" fmla="*/ 1376671 w 2896332"/>
              <a:gd name="connsiteY18" fmla="*/ 1700306 h 1871397"/>
              <a:gd name="connsiteX19" fmla="*/ 1415819 w 2896332"/>
              <a:gd name="connsiteY19" fmla="*/ 1334933 h 1871397"/>
              <a:gd name="connsiteX20" fmla="*/ 665501 w 2896332"/>
              <a:gd name="connsiteY20" fmla="*/ 1276212 h 1871397"/>
              <a:gd name="connsiteX21" fmla="*/ 0 w 2896332"/>
              <a:gd name="connsiteY21" fmla="*/ 1126148 h 1871397"/>
              <a:gd name="connsiteX22" fmla="*/ 13050 w 2896332"/>
              <a:gd name="connsiteY22" fmla="*/ 284488 h 1871397"/>
              <a:gd name="connsiteX23" fmla="*/ 1898646 w 2896332"/>
              <a:gd name="connsiteY23" fmla="*/ 46 h 1871397"/>
              <a:gd name="connsiteX0" fmla="*/ 2228186 w 2896332"/>
              <a:gd name="connsiteY0" fmla="*/ 269861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639923 w 2896332"/>
              <a:gd name="connsiteY5" fmla="*/ 1156706 h 1871397"/>
              <a:gd name="connsiteX6" fmla="*/ 2228186 w 2896332"/>
              <a:gd name="connsiteY6" fmla="*/ 269861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4640 w 2896332"/>
              <a:gd name="connsiteY9" fmla="*/ 533402 h 1871397"/>
              <a:gd name="connsiteX10" fmla="*/ 1973469 w 2896332"/>
              <a:gd name="connsiteY10" fmla="*/ 784519 h 1871397"/>
              <a:gd name="connsiteX11" fmla="*/ 1866010 w 2896332"/>
              <a:gd name="connsiteY11" fmla="*/ 878218 h 1871397"/>
              <a:gd name="connsiteX12" fmla="*/ 2733769 w 2896332"/>
              <a:gd name="connsiteY12" fmla="*/ 1387129 h 1871397"/>
              <a:gd name="connsiteX13" fmla="*/ 2694623 w 2896332"/>
              <a:gd name="connsiteY13" fmla="*/ 1639703 h 1871397"/>
              <a:gd name="connsiteX14" fmla="*/ 2385869 w 2896332"/>
              <a:gd name="connsiteY14" fmla="*/ 1585623 h 1871397"/>
              <a:gd name="connsiteX15" fmla="*/ 2074819 w 2896332"/>
              <a:gd name="connsiteY15" fmla="*/ 1565782 h 1871397"/>
              <a:gd name="connsiteX16" fmla="*/ 1739085 w 2896332"/>
              <a:gd name="connsiteY16" fmla="*/ 1871397 h 1871397"/>
              <a:gd name="connsiteX17" fmla="*/ 1648664 w 2896332"/>
              <a:gd name="connsiteY17" fmla="*/ 1582137 h 1871397"/>
              <a:gd name="connsiteX18" fmla="*/ 1376671 w 2896332"/>
              <a:gd name="connsiteY18" fmla="*/ 1700306 h 1871397"/>
              <a:gd name="connsiteX19" fmla="*/ 1415819 w 2896332"/>
              <a:gd name="connsiteY19" fmla="*/ 1334933 h 1871397"/>
              <a:gd name="connsiteX20" fmla="*/ 665501 w 2896332"/>
              <a:gd name="connsiteY20" fmla="*/ 1276212 h 1871397"/>
              <a:gd name="connsiteX21" fmla="*/ 0 w 2896332"/>
              <a:gd name="connsiteY21" fmla="*/ 1126148 h 1871397"/>
              <a:gd name="connsiteX22" fmla="*/ 13050 w 2896332"/>
              <a:gd name="connsiteY22" fmla="*/ 284488 h 1871397"/>
              <a:gd name="connsiteX23" fmla="*/ 1898646 w 2896332"/>
              <a:gd name="connsiteY23" fmla="*/ 46 h 1871397"/>
              <a:gd name="connsiteX0" fmla="*/ 2228186 w 2896332"/>
              <a:gd name="connsiteY0" fmla="*/ 269861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639923 w 2896332"/>
              <a:gd name="connsiteY5" fmla="*/ 1156706 h 1871397"/>
              <a:gd name="connsiteX6" fmla="*/ 2228186 w 2896332"/>
              <a:gd name="connsiteY6" fmla="*/ 269861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4640 w 2896332"/>
              <a:gd name="connsiteY9" fmla="*/ 533402 h 1871397"/>
              <a:gd name="connsiteX10" fmla="*/ 1973469 w 2896332"/>
              <a:gd name="connsiteY10" fmla="*/ 784519 h 1871397"/>
              <a:gd name="connsiteX11" fmla="*/ 1866010 w 2896332"/>
              <a:gd name="connsiteY11" fmla="*/ 878218 h 1871397"/>
              <a:gd name="connsiteX12" fmla="*/ 2733769 w 2896332"/>
              <a:gd name="connsiteY12" fmla="*/ 1387129 h 1871397"/>
              <a:gd name="connsiteX13" fmla="*/ 2694623 w 2896332"/>
              <a:gd name="connsiteY13" fmla="*/ 1639703 h 1871397"/>
              <a:gd name="connsiteX14" fmla="*/ 2385869 w 2896332"/>
              <a:gd name="connsiteY14" fmla="*/ 1585623 h 1871397"/>
              <a:gd name="connsiteX15" fmla="*/ 2074819 w 2896332"/>
              <a:gd name="connsiteY15" fmla="*/ 1565782 h 1871397"/>
              <a:gd name="connsiteX16" fmla="*/ 1739085 w 2896332"/>
              <a:gd name="connsiteY16" fmla="*/ 1871397 h 1871397"/>
              <a:gd name="connsiteX17" fmla="*/ 1648664 w 2896332"/>
              <a:gd name="connsiteY17" fmla="*/ 1582137 h 1871397"/>
              <a:gd name="connsiteX18" fmla="*/ 1376671 w 2896332"/>
              <a:gd name="connsiteY18" fmla="*/ 1700306 h 1871397"/>
              <a:gd name="connsiteX19" fmla="*/ 1415819 w 2896332"/>
              <a:gd name="connsiteY19" fmla="*/ 1334933 h 1871397"/>
              <a:gd name="connsiteX20" fmla="*/ 665501 w 2896332"/>
              <a:gd name="connsiteY20" fmla="*/ 1276212 h 1871397"/>
              <a:gd name="connsiteX21" fmla="*/ 0 w 2896332"/>
              <a:gd name="connsiteY21" fmla="*/ 1126148 h 1871397"/>
              <a:gd name="connsiteX22" fmla="*/ 13050 w 2896332"/>
              <a:gd name="connsiteY22" fmla="*/ 284488 h 1871397"/>
              <a:gd name="connsiteX23" fmla="*/ 1898646 w 2896332"/>
              <a:gd name="connsiteY23" fmla="*/ 46 h 1871397"/>
              <a:gd name="connsiteX0" fmla="*/ 2228186 w 2896332"/>
              <a:gd name="connsiteY0" fmla="*/ 269861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651069 w 2896332"/>
              <a:gd name="connsiteY5" fmla="*/ 1156706 h 1871397"/>
              <a:gd name="connsiteX6" fmla="*/ 2228186 w 2896332"/>
              <a:gd name="connsiteY6" fmla="*/ 269861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4640 w 2896332"/>
              <a:gd name="connsiteY9" fmla="*/ 533402 h 1871397"/>
              <a:gd name="connsiteX10" fmla="*/ 1973469 w 2896332"/>
              <a:gd name="connsiteY10" fmla="*/ 784519 h 1871397"/>
              <a:gd name="connsiteX11" fmla="*/ 1866010 w 2896332"/>
              <a:gd name="connsiteY11" fmla="*/ 878218 h 1871397"/>
              <a:gd name="connsiteX12" fmla="*/ 2733769 w 2896332"/>
              <a:gd name="connsiteY12" fmla="*/ 1387129 h 1871397"/>
              <a:gd name="connsiteX13" fmla="*/ 2694623 w 2896332"/>
              <a:gd name="connsiteY13" fmla="*/ 1639703 h 1871397"/>
              <a:gd name="connsiteX14" fmla="*/ 2385869 w 2896332"/>
              <a:gd name="connsiteY14" fmla="*/ 1585623 h 1871397"/>
              <a:gd name="connsiteX15" fmla="*/ 2074819 w 2896332"/>
              <a:gd name="connsiteY15" fmla="*/ 1565782 h 1871397"/>
              <a:gd name="connsiteX16" fmla="*/ 1739085 w 2896332"/>
              <a:gd name="connsiteY16" fmla="*/ 1871397 h 1871397"/>
              <a:gd name="connsiteX17" fmla="*/ 1648664 w 2896332"/>
              <a:gd name="connsiteY17" fmla="*/ 1582137 h 1871397"/>
              <a:gd name="connsiteX18" fmla="*/ 1376671 w 2896332"/>
              <a:gd name="connsiteY18" fmla="*/ 1700306 h 1871397"/>
              <a:gd name="connsiteX19" fmla="*/ 1415819 w 2896332"/>
              <a:gd name="connsiteY19" fmla="*/ 1334933 h 1871397"/>
              <a:gd name="connsiteX20" fmla="*/ 665501 w 2896332"/>
              <a:gd name="connsiteY20" fmla="*/ 1276212 h 1871397"/>
              <a:gd name="connsiteX21" fmla="*/ 0 w 2896332"/>
              <a:gd name="connsiteY21" fmla="*/ 1126148 h 1871397"/>
              <a:gd name="connsiteX22" fmla="*/ 13050 w 2896332"/>
              <a:gd name="connsiteY22" fmla="*/ 284488 h 1871397"/>
              <a:gd name="connsiteX23" fmla="*/ 1898646 w 2896332"/>
              <a:gd name="connsiteY23" fmla="*/ 46 h 1871397"/>
              <a:gd name="connsiteX0" fmla="*/ 2228186 w 2896332"/>
              <a:gd name="connsiteY0" fmla="*/ 269861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651069 w 2896332"/>
              <a:gd name="connsiteY5" fmla="*/ 1156706 h 1871397"/>
              <a:gd name="connsiteX6" fmla="*/ 2228186 w 2896332"/>
              <a:gd name="connsiteY6" fmla="*/ 269861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4640 w 2896332"/>
              <a:gd name="connsiteY9" fmla="*/ 533402 h 1871397"/>
              <a:gd name="connsiteX10" fmla="*/ 1973469 w 2896332"/>
              <a:gd name="connsiteY10" fmla="*/ 784519 h 1871397"/>
              <a:gd name="connsiteX11" fmla="*/ 1866010 w 2896332"/>
              <a:gd name="connsiteY11" fmla="*/ 878218 h 1871397"/>
              <a:gd name="connsiteX12" fmla="*/ 2733769 w 2896332"/>
              <a:gd name="connsiteY12" fmla="*/ 1387129 h 1871397"/>
              <a:gd name="connsiteX13" fmla="*/ 2694623 w 2896332"/>
              <a:gd name="connsiteY13" fmla="*/ 1639703 h 1871397"/>
              <a:gd name="connsiteX14" fmla="*/ 2385869 w 2896332"/>
              <a:gd name="connsiteY14" fmla="*/ 1585623 h 1871397"/>
              <a:gd name="connsiteX15" fmla="*/ 2074819 w 2896332"/>
              <a:gd name="connsiteY15" fmla="*/ 1565782 h 1871397"/>
              <a:gd name="connsiteX16" fmla="*/ 1739085 w 2896332"/>
              <a:gd name="connsiteY16" fmla="*/ 1871397 h 1871397"/>
              <a:gd name="connsiteX17" fmla="*/ 1648664 w 2896332"/>
              <a:gd name="connsiteY17" fmla="*/ 1582137 h 1871397"/>
              <a:gd name="connsiteX18" fmla="*/ 1376671 w 2896332"/>
              <a:gd name="connsiteY18" fmla="*/ 1700306 h 1871397"/>
              <a:gd name="connsiteX19" fmla="*/ 1415819 w 2896332"/>
              <a:gd name="connsiteY19" fmla="*/ 1334933 h 1871397"/>
              <a:gd name="connsiteX20" fmla="*/ 665501 w 2896332"/>
              <a:gd name="connsiteY20" fmla="*/ 1276212 h 1871397"/>
              <a:gd name="connsiteX21" fmla="*/ 0 w 2896332"/>
              <a:gd name="connsiteY21" fmla="*/ 1126148 h 1871397"/>
              <a:gd name="connsiteX22" fmla="*/ 13050 w 2896332"/>
              <a:gd name="connsiteY22" fmla="*/ 284488 h 1871397"/>
              <a:gd name="connsiteX23" fmla="*/ 1898646 w 2896332"/>
              <a:gd name="connsiteY23" fmla="*/ 46 h 1871397"/>
              <a:gd name="connsiteX0" fmla="*/ 2209609 w 2896332"/>
              <a:gd name="connsiteY0" fmla="*/ 251285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651069 w 2896332"/>
              <a:gd name="connsiteY5" fmla="*/ 1156706 h 1871397"/>
              <a:gd name="connsiteX6" fmla="*/ 2209609 w 2896332"/>
              <a:gd name="connsiteY6" fmla="*/ 251285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4640 w 2896332"/>
              <a:gd name="connsiteY9" fmla="*/ 533402 h 1871397"/>
              <a:gd name="connsiteX10" fmla="*/ 1973469 w 2896332"/>
              <a:gd name="connsiteY10" fmla="*/ 784519 h 1871397"/>
              <a:gd name="connsiteX11" fmla="*/ 1866010 w 2896332"/>
              <a:gd name="connsiteY11" fmla="*/ 878218 h 1871397"/>
              <a:gd name="connsiteX12" fmla="*/ 2733769 w 2896332"/>
              <a:gd name="connsiteY12" fmla="*/ 1387129 h 1871397"/>
              <a:gd name="connsiteX13" fmla="*/ 2694623 w 2896332"/>
              <a:gd name="connsiteY13" fmla="*/ 1639703 h 1871397"/>
              <a:gd name="connsiteX14" fmla="*/ 2385869 w 2896332"/>
              <a:gd name="connsiteY14" fmla="*/ 1585623 h 1871397"/>
              <a:gd name="connsiteX15" fmla="*/ 2074819 w 2896332"/>
              <a:gd name="connsiteY15" fmla="*/ 1565782 h 1871397"/>
              <a:gd name="connsiteX16" fmla="*/ 1739085 w 2896332"/>
              <a:gd name="connsiteY16" fmla="*/ 1871397 h 1871397"/>
              <a:gd name="connsiteX17" fmla="*/ 1648664 w 2896332"/>
              <a:gd name="connsiteY17" fmla="*/ 1582137 h 1871397"/>
              <a:gd name="connsiteX18" fmla="*/ 1376671 w 2896332"/>
              <a:gd name="connsiteY18" fmla="*/ 1700306 h 1871397"/>
              <a:gd name="connsiteX19" fmla="*/ 1415819 w 2896332"/>
              <a:gd name="connsiteY19" fmla="*/ 1334933 h 1871397"/>
              <a:gd name="connsiteX20" fmla="*/ 665501 w 2896332"/>
              <a:gd name="connsiteY20" fmla="*/ 1276212 h 1871397"/>
              <a:gd name="connsiteX21" fmla="*/ 0 w 2896332"/>
              <a:gd name="connsiteY21" fmla="*/ 1126148 h 1871397"/>
              <a:gd name="connsiteX22" fmla="*/ 13050 w 2896332"/>
              <a:gd name="connsiteY22" fmla="*/ 284488 h 1871397"/>
              <a:gd name="connsiteX23" fmla="*/ 1898646 w 2896332"/>
              <a:gd name="connsiteY23" fmla="*/ 46 h 1871397"/>
              <a:gd name="connsiteX0" fmla="*/ 2209609 w 2894163"/>
              <a:gd name="connsiteY0" fmla="*/ 251285 h 1871397"/>
              <a:gd name="connsiteX1" fmla="*/ 2655476 w 2894163"/>
              <a:gd name="connsiteY1" fmla="*/ 584615 h 1871397"/>
              <a:gd name="connsiteX2" fmla="*/ 2828170 w 2894163"/>
              <a:gd name="connsiteY2" fmla="*/ 1010501 h 1871397"/>
              <a:gd name="connsiteX3" fmla="*/ 2883834 w 2894163"/>
              <a:gd name="connsiteY3" fmla="*/ 1308835 h 1871397"/>
              <a:gd name="connsiteX4" fmla="*/ 2792313 w 2894163"/>
              <a:gd name="connsiteY4" fmla="*/ 1690675 h 1871397"/>
              <a:gd name="connsiteX5" fmla="*/ 2651069 w 2894163"/>
              <a:gd name="connsiteY5" fmla="*/ 1156706 h 1871397"/>
              <a:gd name="connsiteX6" fmla="*/ 2209609 w 2894163"/>
              <a:gd name="connsiteY6" fmla="*/ 251285 h 1871397"/>
              <a:gd name="connsiteX7" fmla="*/ 1898646 w 2894163"/>
              <a:gd name="connsiteY7" fmla="*/ 46 h 1871397"/>
              <a:gd name="connsiteX8" fmla="*/ 1941303 w 2894163"/>
              <a:gd name="connsiteY8" fmla="*/ 293585 h 1871397"/>
              <a:gd name="connsiteX9" fmla="*/ 1974640 w 2894163"/>
              <a:gd name="connsiteY9" fmla="*/ 533402 h 1871397"/>
              <a:gd name="connsiteX10" fmla="*/ 1973469 w 2894163"/>
              <a:gd name="connsiteY10" fmla="*/ 784519 h 1871397"/>
              <a:gd name="connsiteX11" fmla="*/ 1866010 w 2894163"/>
              <a:gd name="connsiteY11" fmla="*/ 878218 h 1871397"/>
              <a:gd name="connsiteX12" fmla="*/ 2733769 w 2894163"/>
              <a:gd name="connsiteY12" fmla="*/ 1387129 h 1871397"/>
              <a:gd name="connsiteX13" fmla="*/ 2694623 w 2894163"/>
              <a:gd name="connsiteY13" fmla="*/ 1639703 h 1871397"/>
              <a:gd name="connsiteX14" fmla="*/ 2385869 w 2894163"/>
              <a:gd name="connsiteY14" fmla="*/ 1585623 h 1871397"/>
              <a:gd name="connsiteX15" fmla="*/ 2074819 w 2894163"/>
              <a:gd name="connsiteY15" fmla="*/ 1565782 h 1871397"/>
              <a:gd name="connsiteX16" fmla="*/ 1739085 w 2894163"/>
              <a:gd name="connsiteY16" fmla="*/ 1871397 h 1871397"/>
              <a:gd name="connsiteX17" fmla="*/ 1648664 w 2894163"/>
              <a:gd name="connsiteY17" fmla="*/ 1582137 h 1871397"/>
              <a:gd name="connsiteX18" fmla="*/ 1376671 w 2894163"/>
              <a:gd name="connsiteY18" fmla="*/ 1700306 h 1871397"/>
              <a:gd name="connsiteX19" fmla="*/ 1415819 w 2894163"/>
              <a:gd name="connsiteY19" fmla="*/ 1334933 h 1871397"/>
              <a:gd name="connsiteX20" fmla="*/ 665501 w 2894163"/>
              <a:gd name="connsiteY20" fmla="*/ 1276212 h 1871397"/>
              <a:gd name="connsiteX21" fmla="*/ 0 w 2894163"/>
              <a:gd name="connsiteY21" fmla="*/ 1126148 h 1871397"/>
              <a:gd name="connsiteX22" fmla="*/ 13050 w 2894163"/>
              <a:gd name="connsiteY22" fmla="*/ 284488 h 1871397"/>
              <a:gd name="connsiteX23" fmla="*/ 1898646 w 2894163"/>
              <a:gd name="connsiteY23" fmla="*/ 46 h 1871397"/>
              <a:gd name="connsiteX0" fmla="*/ 2209609 w 2914477"/>
              <a:gd name="connsiteY0" fmla="*/ 251285 h 1871397"/>
              <a:gd name="connsiteX1" fmla="*/ 2655476 w 2914477"/>
              <a:gd name="connsiteY1" fmla="*/ 584615 h 1871397"/>
              <a:gd name="connsiteX2" fmla="*/ 2828170 w 2914477"/>
              <a:gd name="connsiteY2" fmla="*/ 1010501 h 1871397"/>
              <a:gd name="connsiteX3" fmla="*/ 2883834 w 2914477"/>
              <a:gd name="connsiteY3" fmla="*/ 1308835 h 1871397"/>
              <a:gd name="connsiteX4" fmla="*/ 2840612 w 2914477"/>
              <a:gd name="connsiteY4" fmla="*/ 1564355 h 1871397"/>
              <a:gd name="connsiteX5" fmla="*/ 2651069 w 2914477"/>
              <a:gd name="connsiteY5" fmla="*/ 1156706 h 1871397"/>
              <a:gd name="connsiteX6" fmla="*/ 2209609 w 2914477"/>
              <a:gd name="connsiteY6" fmla="*/ 251285 h 1871397"/>
              <a:gd name="connsiteX7" fmla="*/ 1898646 w 2914477"/>
              <a:gd name="connsiteY7" fmla="*/ 46 h 1871397"/>
              <a:gd name="connsiteX8" fmla="*/ 1941303 w 2914477"/>
              <a:gd name="connsiteY8" fmla="*/ 293585 h 1871397"/>
              <a:gd name="connsiteX9" fmla="*/ 1974640 w 2914477"/>
              <a:gd name="connsiteY9" fmla="*/ 533402 h 1871397"/>
              <a:gd name="connsiteX10" fmla="*/ 1973469 w 2914477"/>
              <a:gd name="connsiteY10" fmla="*/ 784519 h 1871397"/>
              <a:gd name="connsiteX11" fmla="*/ 1866010 w 2914477"/>
              <a:gd name="connsiteY11" fmla="*/ 878218 h 1871397"/>
              <a:gd name="connsiteX12" fmla="*/ 2733769 w 2914477"/>
              <a:gd name="connsiteY12" fmla="*/ 1387129 h 1871397"/>
              <a:gd name="connsiteX13" fmla="*/ 2694623 w 2914477"/>
              <a:gd name="connsiteY13" fmla="*/ 1639703 h 1871397"/>
              <a:gd name="connsiteX14" fmla="*/ 2385869 w 2914477"/>
              <a:gd name="connsiteY14" fmla="*/ 1585623 h 1871397"/>
              <a:gd name="connsiteX15" fmla="*/ 2074819 w 2914477"/>
              <a:gd name="connsiteY15" fmla="*/ 1565782 h 1871397"/>
              <a:gd name="connsiteX16" fmla="*/ 1739085 w 2914477"/>
              <a:gd name="connsiteY16" fmla="*/ 1871397 h 1871397"/>
              <a:gd name="connsiteX17" fmla="*/ 1648664 w 2914477"/>
              <a:gd name="connsiteY17" fmla="*/ 1582137 h 1871397"/>
              <a:gd name="connsiteX18" fmla="*/ 1376671 w 2914477"/>
              <a:gd name="connsiteY18" fmla="*/ 1700306 h 1871397"/>
              <a:gd name="connsiteX19" fmla="*/ 1415819 w 2914477"/>
              <a:gd name="connsiteY19" fmla="*/ 1334933 h 1871397"/>
              <a:gd name="connsiteX20" fmla="*/ 665501 w 2914477"/>
              <a:gd name="connsiteY20" fmla="*/ 1276212 h 1871397"/>
              <a:gd name="connsiteX21" fmla="*/ 0 w 2914477"/>
              <a:gd name="connsiteY21" fmla="*/ 1126148 h 1871397"/>
              <a:gd name="connsiteX22" fmla="*/ 13050 w 2914477"/>
              <a:gd name="connsiteY22" fmla="*/ 284488 h 1871397"/>
              <a:gd name="connsiteX23" fmla="*/ 1898646 w 2914477"/>
              <a:gd name="connsiteY23" fmla="*/ 46 h 1871397"/>
              <a:gd name="connsiteX0" fmla="*/ 2209609 w 2914477"/>
              <a:gd name="connsiteY0" fmla="*/ 251285 h 1871397"/>
              <a:gd name="connsiteX1" fmla="*/ 2655476 w 2914477"/>
              <a:gd name="connsiteY1" fmla="*/ 584615 h 1871397"/>
              <a:gd name="connsiteX2" fmla="*/ 2828170 w 2914477"/>
              <a:gd name="connsiteY2" fmla="*/ 1010501 h 1871397"/>
              <a:gd name="connsiteX3" fmla="*/ 2883834 w 2914477"/>
              <a:gd name="connsiteY3" fmla="*/ 1308835 h 1871397"/>
              <a:gd name="connsiteX4" fmla="*/ 2840612 w 2914477"/>
              <a:gd name="connsiteY4" fmla="*/ 1564355 h 1871397"/>
              <a:gd name="connsiteX5" fmla="*/ 2651069 w 2914477"/>
              <a:gd name="connsiteY5" fmla="*/ 1156706 h 1871397"/>
              <a:gd name="connsiteX6" fmla="*/ 2209609 w 2914477"/>
              <a:gd name="connsiteY6" fmla="*/ 251285 h 1871397"/>
              <a:gd name="connsiteX7" fmla="*/ 1898646 w 2914477"/>
              <a:gd name="connsiteY7" fmla="*/ 46 h 1871397"/>
              <a:gd name="connsiteX8" fmla="*/ 1941303 w 2914477"/>
              <a:gd name="connsiteY8" fmla="*/ 293585 h 1871397"/>
              <a:gd name="connsiteX9" fmla="*/ 1974640 w 2914477"/>
              <a:gd name="connsiteY9" fmla="*/ 533402 h 1871397"/>
              <a:gd name="connsiteX10" fmla="*/ 1973469 w 2914477"/>
              <a:gd name="connsiteY10" fmla="*/ 784519 h 1871397"/>
              <a:gd name="connsiteX11" fmla="*/ 1866010 w 2914477"/>
              <a:gd name="connsiteY11" fmla="*/ 878218 h 1871397"/>
              <a:gd name="connsiteX12" fmla="*/ 2733769 w 2914477"/>
              <a:gd name="connsiteY12" fmla="*/ 1387129 h 1871397"/>
              <a:gd name="connsiteX13" fmla="*/ 2694623 w 2914477"/>
              <a:gd name="connsiteY13" fmla="*/ 1639703 h 1871397"/>
              <a:gd name="connsiteX14" fmla="*/ 2385869 w 2914477"/>
              <a:gd name="connsiteY14" fmla="*/ 1585623 h 1871397"/>
              <a:gd name="connsiteX15" fmla="*/ 2074819 w 2914477"/>
              <a:gd name="connsiteY15" fmla="*/ 1565782 h 1871397"/>
              <a:gd name="connsiteX16" fmla="*/ 1739085 w 2914477"/>
              <a:gd name="connsiteY16" fmla="*/ 1871397 h 1871397"/>
              <a:gd name="connsiteX17" fmla="*/ 1648664 w 2914477"/>
              <a:gd name="connsiteY17" fmla="*/ 1582137 h 1871397"/>
              <a:gd name="connsiteX18" fmla="*/ 1376671 w 2914477"/>
              <a:gd name="connsiteY18" fmla="*/ 1700306 h 1871397"/>
              <a:gd name="connsiteX19" fmla="*/ 1415819 w 2914477"/>
              <a:gd name="connsiteY19" fmla="*/ 1334933 h 1871397"/>
              <a:gd name="connsiteX20" fmla="*/ 665501 w 2914477"/>
              <a:gd name="connsiteY20" fmla="*/ 1276212 h 1871397"/>
              <a:gd name="connsiteX21" fmla="*/ 0 w 2914477"/>
              <a:gd name="connsiteY21" fmla="*/ 1126148 h 1871397"/>
              <a:gd name="connsiteX22" fmla="*/ 13050 w 2914477"/>
              <a:gd name="connsiteY22" fmla="*/ 284488 h 1871397"/>
              <a:gd name="connsiteX23" fmla="*/ 1898646 w 2914477"/>
              <a:gd name="connsiteY23" fmla="*/ 46 h 1871397"/>
              <a:gd name="connsiteX0" fmla="*/ 2209609 w 2889213"/>
              <a:gd name="connsiteY0" fmla="*/ 251285 h 1871397"/>
              <a:gd name="connsiteX1" fmla="*/ 2655476 w 2889213"/>
              <a:gd name="connsiteY1" fmla="*/ 584615 h 1871397"/>
              <a:gd name="connsiteX2" fmla="*/ 2828170 w 2889213"/>
              <a:gd name="connsiteY2" fmla="*/ 1010501 h 1871397"/>
              <a:gd name="connsiteX3" fmla="*/ 2883834 w 2889213"/>
              <a:gd name="connsiteY3" fmla="*/ 1308835 h 1871397"/>
              <a:gd name="connsiteX4" fmla="*/ 2840612 w 2889213"/>
              <a:gd name="connsiteY4" fmla="*/ 1564355 h 1871397"/>
              <a:gd name="connsiteX5" fmla="*/ 2651069 w 2889213"/>
              <a:gd name="connsiteY5" fmla="*/ 1156706 h 1871397"/>
              <a:gd name="connsiteX6" fmla="*/ 2209609 w 2889213"/>
              <a:gd name="connsiteY6" fmla="*/ 251285 h 1871397"/>
              <a:gd name="connsiteX7" fmla="*/ 1898646 w 2889213"/>
              <a:gd name="connsiteY7" fmla="*/ 46 h 1871397"/>
              <a:gd name="connsiteX8" fmla="*/ 1941303 w 2889213"/>
              <a:gd name="connsiteY8" fmla="*/ 293585 h 1871397"/>
              <a:gd name="connsiteX9" fmla="*/ 1974640 w 2889213"/>
              <a:gd name="connsiteY9" fmla="*/ 533402 h 1871397"/>
              <a:gd name="connsiteX10" fmla="*/ 1973469 w 2889213"/>
              <a:gd name="connsiteY10" fmla="*/ 784519 h 1871397"/>
              <a:gd name="connsiteX11" fmla="*/ 1866010 w 2889213"/>
              <a:gd name="connsiteY11" fmla="*/ 878218 h 1871397"/>
              <a:gd name="connsiteX12" fmla="*/ 2733769 w 2889213"/>
              <a:gd name="connsiteY12" fmla="*/ 1387129 h 1871397"/>
              <a:gd name="connsiteX13" fmla="*/ 2694623 w 2889213"/>
              <a:gd name="connsiteY13" fmla="*/ 1639703 h 1871397"/>
              <a:gd name="connsiteX14" fmla="*/ 2385869 w 2889213"/>
              <a:gd name="connsiteY14" fmla="*/ 1585623 h 1871397"/>
              <a:gd name="connsiteX15" fmla="*/ 2074819 w 2889213"/>
              <a:gd name="connsiteY15" fmla="*/ 1565782 h 1871397"/>
              <a:gd name="connsiteX16" fmla="*/ 1739085 w 2889213"/>
              <a:gd name="connsiteY16" fmla="*/ 1871397 h 1871397"/>
              <a:gd name="connsiteX17" fmla="*/ 1648664 w 2889213"/>
              <a:gd name="connsiteY17" fmla="*/ 1582137 h 1871397"/>
              <a:gd name="connsiteX18" fmla="*/ 1376671 w 2889213"/>
              <a:gd name="connsiteY18" fmla="*/ 1700306 h 1871397"/>
              <a:gd name="connsiteX19" fmla="*/ 1415819 w 2889213"/>
              <a:gd name="connsiteY19" fmla="*/ 1334933 h 1871397"/>
              <a:gd name="connsiteX20" fmla="*/ 665501 w 2889213"/>
              <a:gd name="connsiteY20" fmla="*/ 1276212 h 1871397"/>
              <a:gd name="connsiteX21" fmla="*/ 0 w 2889213"/>
              <a:gd name="connsiteY21" fmla="*/ 1126148 h 1871397"/>
              <a:gd name="connsiteX22" fmla="*/ 13050 w 2889213"/>
              <a:gd name="connsiteY22" fmla="*/ 284488 h 1871397"/>
              <a:gd name="connsiteX23" fmla="*/ 1898646 w 2889213"/>
              <a:gd name="connsiteY23" fmla="*/ 46 h 1871397"/>
              <a:gd name="connsiteX0" fmla="*/ 2209609 w 2889213"/>
              <a:gd name="connsiteY0" fmla="*/ 251285 h 1871397"/>
              <a:gd name="connsiteX1" fmla="*/ 2655476 w 2889213"/>
              <a:gd name="connsiteY1" fmla="*/ 584615 h 1871397"/>
              <a:gd name="connsiteX2" fmla="*/ 2828170 w 2889213"/>
              <a:gd name="connsiteY2" fmla="*/ 1010501 h 1871397"/>
              <a:gd name="connsiteX3" fmla="*/ 2883834 w 2889213"/>
              <a:gd name="connsiteY3" fmla="*/ 1308835 h 1871397"/>
              <a:gd name="connsiteX4" fmla="*/ 2840612 w 2889213"/>
              <a:gd name="connsiteY4" fmla="*/ 1564355 h 1871397"/>
              <a:gd name="connsiteX5" fmla="*/ 2632493 w 2889213"/>
              <a:gd name="connsiteY5" fmla="*/ 1175282 h 1871397"/>
              <a:gd name="connsiteX6" fmla="*/ 2209609 w 2889213"/>
              <a:gd name="connsiteY6" fmla="*/ 251285 h 1871397"/>
              <a:gd name="connsiteX7" fmla="*/ 1898646 w 2889213"/>
              <a:gd name="connsiteY7" fmla="*/ 46 h 1871397"/>
              <a:gd name="connsiteX8" fmla="*/ 1941303 w 2889213"/>
              <a:gd name="connsiteY8" fmla="*/ 293585 h 1871397"/>
              <a:gd name="connsiteX9" fmla="*/ 1974640 w 2889213"/>
              <a:gd name="connsiteY9" fmla="*/ 533402 h 1871397"/>
              <a:gd name="connsiteX10" fmla="*/ 1973469 w 2889213"/>
              <a:gd name="connsiteY10" fmla="*/ 784519 h 1871397"/>
              <a:gd name="connsiteX11" fmla="*/ 1866010 w 2889213"/>
              <a:gd name="connsiteY11" fmla="*/ 878218 h 1871397"/>
              <a:gd name="connsiteX12" fmla="*/ 2733769 w 2889213"/>
              <a:gd name="connsiteY12" fmla="*/ 1387129 h 1871397"/>
              <a:gd name="connsiteX13" fmla="*/ 2694623 w 2889213"/>
              <a:gd name="connsiteY13" fmla="*/ 1639703 h 1871397"/>
              <a:gd name="connsiteX14" fmla="*/ 2385869 w 2889213"/>
              <a:gd name="connsiteY14" fmla="*/ 1585623 h 1871397"/>
              <a:gd name="connsiteX15" fmla="*/ 2074819 w 2889213"/>
              <a:gd name="connsiteY15" fmla="*/ 1565782 h 1871397"/>
              <a:gd name="connsiteX16" fmla="*/ 1739085 w 2889213"/>
              <a:gd name="connsiteY16" fmla="*/ 1871397 h 1871397"/>
              <a:gd name="connsiteX17" fmla="*/ 1648664 w 2889213"/>
              <a:gd name="connsiteY17" fmla="*/ 1582137 h 1871397"/>
              <a:gd name="connsiteX18" fmla="*/ 1376671 w 2889213"/>
              <a:gd name="connsiteY18" fmla="*/ 1700306 h 1871397"/>
              <a:gd name="connsiteX19" fmla="*/ 1415819 w 2889213"/>
              <a:gd name="connsiteY19" fmla="*/ 1334933 h 1871397"/>
              <a:gd name="connsiteX20" fmla="*/ 665501 w 2889213"/>
              <a:gd name="connsiteY20" fmla="*/ 1276212 h 1871397"/>
              <a:gd name="connsiteX21" fmla="*/ 0 w 2889213"/>
              <a:gd name="connsiteY21" fmla="*/ 1126148 h 1871397"/>
              <a:gd name="connsiteX22" fmla="*/ 13050 w 2889213"/>
              <a:gd name="connsiteY22" fmla="*/ 284488 h 1871397"/>
              <a:gd name="connsiteX23" fmla="*/ 1898646 w 2889213"/>
              <a:gd name="connsiteY23" fmla="*/ 46 h 1871397"/>
              <a:gd name="connsiteX0" fmla="*/ 2209609 w 2889213"/>
              <a:gd name="connsiteY0" fmla="*/ 251285 h 1871397"/>
              <a:gd name="connsiteX1" fmla="*/ 2655476 w 2889213"/>
              <a:gd name="connsiteY1" fmla="*/ 584615 h 1871397"/>
              <a:gd name="connsiteX2" fmla="*/ 2828170 w 2889213"/>
              <a:gd name="connsiteY2" fmla="*/ 1010501 h 1871397"/>
              <a:gd name="connsiteX3" fmla="*/ 2883834 w 2889213"/>
              <a:gd name="connsiteY3" fmla="*/ 1308835 h 1871397"/>
              <a:gd name="connsiteX4" fmla="*/ 2840612 w 2889213"/>
              <a:gd name="connsiteY4" fmla="*/ 1564355 h 1871397"/>
              <a:gd name="connsiteX5" fmla="*/ 2632493 w 2889213"/>
              <a:gd name="connsiteY5" fmla="*/ 1175282 h 1871397"/>
              <a:gd name="connsiteX6" fmla="*/ 2209609 w 2889213"/>
              <a:gd name="connsiteY6" fmla="*/ 251285 h 1871397"/>
              <a:gd name="connsiteX7" fmla="*/ 1898646 w 2889213"/>
              <a:gd name="connsiteY7" fmla="*/ 46 h 1871397"/>
              <a:gd name="connsiteX8" fmla="*/ 1941303 w 2889213"/>
              <a:gd name="connsiteY8" fmla="*/ 293585 h 1871397"/>
              <a:gd name="connsiteX9" fmla="*/ 1974640 w 2889213"/>
              <a:gd name="connsiteY9" fmla="*/ 533402 h 1871397"/>
              <a:gd name="connsiteX10" fmla="*/ 1973469 w 2889213"/>
              <a:gd name="connsiteY10" fmla="*/ 784519 h 1871397"/>
              <a:gd name="connsiteX11" fmla="*/ 1866010 w 2889213"/>
              <a:gd name="connsiteY11" fmla="*/ 878218 h 1871397"/>
              <a:gd name="connsiteX12" fmla="*/ 2733769 w 2889213"/>
              <a:gd name="connsiteY12" fmla="*/ 1387129 h 1871397"/>
              <a:gd name="connsiteX13" fmla="*/ 2694623 w 2889213"/>
              <a:gd name="connsiteY13" fmla="*/ 1639703 h 1871397"/>
              <a:gd name="connsiteX14" fmla="*/ 2385869 w 2889213"/>
              <a:gd name="connsiteY14" fmla="*/ 1585623 h 1871397"/>
              <a:gd name="connsiteX15" fmla="*/ 2074819 w 2889213"/>
              <a:gd name="connsiteY15" fmla="*/ 1565782 h 1871397"/>
              <a:gd name="connsiteX16" fmla="*/ 1739085 w 2889213"/>
              <a:gd name="connsiteY16" fmla="*/ 1871397 h 1871397"/>
              <a:gd name="connsiteX17" fmla="*/ 1648664 w 2889213"/>
              <a:gd name="connsiteY17" fmla="*/ 1582137 h 1871397"/>
              <a:gd name="connsiteX18" fmla="*/ 1376671 w 2889213"/>
              <a:gd name="connsiteY18" fmla="*/ 1700306 h 1871397"/>
              <a:gd name="connsiteX19" fmla="*/ 1415819 w 2889213"/>
              <a:gd name="connsiteY19" fmla="*/ 1334933 h 1871397"/>
              <a:gd name="connsiteX20" fmla="*/ 665501 w 2889213"/>
              <a:gd name="connsiteY20" fmla="*/ 1276212 h 1871397"/>
              <a:gd name="connsiteX21" fmla="*/ 0 w 2889213"/>
              <a:gd name="connsiteY21" fmla="*/ 1126148 h 1871397"/>
              <a:gd name="connsiteX22" fmla="*/ 13050 w 2889213"/>
              <a:gd name="connsiteY22" fmla="*/ 284488 h 1871397"/>
              <a:gd name="connsiteX23" fmla="*/ 1898646 w 2889213"/>
              <a:gd name="connsiteY23" fmla="*/ 46 h 1871397"/>
              <a:gd name="connsiteX0" fmla="*/ 2209609 w 2889213"/>
              <a:gd name="connsiteY0" fmla="*/ 251285 h 1871397"/>
              <a:gd name="connsiteX1" fmla="*/ 2655476 w 2889213"/>
              <a:gd name="connsiteY1" fmla="*/ 584615 h 1871397"/>
              <a:gd name="connsiteX2" fmla="*/ 2828170 w 2889213"/>
              <a:gd name="connsiteY2" fmla="*/ 1010501 h 1871397"/>
              <a:gd name="connsiteX3" fmla="*/ 2883834 w 2889213"/>
              <a:gd name="connsiteY3" fmla="*/ 1308835 h 1871397"/>
              <a:gd name="connsiteX4" fmla="*/ 2840612 w 2889213"/>
              <a:gd name="connsiteY4" fmla="*/ 1564355 h 1871397"/>
              <a:gd name="connsiteX5" fmla="*/ 2632493 w 2889213"/>
              <a:gd name="connsiteY5" fmla="*/ 1175282 h 1871397"/>
              <a:gd name="connsiteX6" fmla="*/ 2209609 w 2889213"/>
              <a:gd name="connsiteY6" fmla="*/ 251285 h 1871397"/>
              <a:gd name="connsiteX7" fmla="*/ 1898646 w 2889213"/>
              <a:gd name="connsiteY7" fmla="*/ 46 h 1871397"/>
              <a:gd name="connsiteX8" fmla="*/ 1941303 w 2889213"/>
              <a:gd name="connsiteY8" fmla="*/ 293585 h 1871397"/>
              <a:gd name="connsiteX9" fmla="*/ 1974640 w 2889213"/>
              <a:gd name="connsiteY9" fmla="*/ 533402 h 1871397"/>
              <a:gd name="connsiteX10" fmla="*/ 1973469 w 2889213"/>
              <a:gd name="connsiteY10" fmla="*/ 784519 h 1871397"/>
              <a:gd name="connsiteX11" fmla="*/ 1866010 w 2889213"/>
              <a:gd name="connsiteY11" fmla="*/ 878218 h 1871397"/>
              <a:gd name="connsiteX12" fmla="*/ 2733769 w 2889213"/>
              <a:gd name="connsiteY12" fmla="*/ 1387129 h 1871397"/>
              <a:gd name="connsiteX13" fmla="*/ 2694623 w 2889213"/>
              <a:gd name="connsiteY13" fmla="*/ 1639703 h 1871397"/>
              <a:gd name="connsiteX14" fmla="*/ 2385869 w 2889213"/>
              <a:gd name="connsiteY14" fmla="*/ 1585623 h 1871397"/>
              <a:gd name="connsiteX15" fmla="*/ 2074819 w 2889213"/>
              <a:gd name="connsiteY15" fmla="*/ 1565782 h 1871397"/>
              <a:gd name="connsiteX16" fmla="*/ 1739085 w 2889213"/>
              <a:gd name="connsiteY16" fmla="*/ 1871397 h 1871397"/>
              <a:gd name="connsiteX17" fmla="*/ 1648664 w 2889213"/>
              <a:gd name="connsiteY17" fmla="*/ 1582137 h 1871397"/>
              <a:gd name="connsiteX18" fmla="*/ 1376671 w 2889213"/>
              <a:gd name="connsiteY18" fmla="*/ 1700306 h 1871397"/>
              <a:gd name="connsiteX19" fmla="*/ 1415819 w 2889213"/>
              <a:gd name="connsiteY19" fmla="*/ 1334933 h 1871397"/>
              <a:gd name="connsiteX20" fmla="*/ 665501 w 2889213"/>
              <a:gd name="connsiteY20" fmla="*/ 1276212 h 1871397"/>
              <a:gd name="connsiteX21" fmla="*/ 0 w 2889213"/>
              <a:gd name="connsiteY21" fmla="*/ 1126148 h 1871397"/>
              <a:gd name="connsiteX22" fmla="*/ 13050 w 2889213"/>
              <a:gd name="connsiteY22" fmla="*/ 284488 h 1871397"/>
              <a:gd name="connsiteX23" fmla="*/ 1898646 w 2889213"/>
              <a:gd name="connsiteY23" fmla="*/ 46 h 1871397"/>
              <a:gd name="connsiteX0" fmla="*/ 2150164 w 2889213"/>
              <a:gd name="connsiteY0" fmla="*/ 228993 h 1871397"/>
              <a:gd name="connsiteX1" fmla="*/ 2655476 w 2889213"/>
              <a:gd name="connsiteY1" fmla="*/ 584615 h 1871397"/>
              <a:gd name="connsiteX2" fmla="*/ 2828170 w 2889213"/>
              <a:gd name="connsiteY2" fmla="*/ 1010501 h 1871397"/>
              <a:gd name="connsiteX3" fmla="*/ 2883834 w 2889213"/>
              <a:gd name="connsiteY3" fmla="*/ 1308835 h 1871397"/>
              <a:gd name="connsiteX4" fmla="*/ 2840612 w 2889213"/>
              <a:gd name="connsiteY4" fmla="*/ 1564355 h 1871397"/>
              <a:gd name="connsiteX5" fmla="*/ 2632493 w 2889213"/>
              <a:gd name="connsiteY5" fmla="*/ 1175282 h 1871397"/>
              <a:gd name="connsiteX6" fmla="*/ 2150164 w 2889213"/>
              <a:gd name="connsiteY6" fmla="*/ 228993 h 1871397"/>
              <a:gd name="connsiteX7" fmla="*/ 1898646 w 2889213"/>
              <a:gd name="connsiteY7" fmla="*/ 46 h 1871397"/>
              <a:gd name="connsiteX8" fmla="*/ 1941303 w 2889213"/>
              <a:gd name="connsiteY8" fmla="*/ 293585 h 1871397"/>
              <a:gd name="connsiteX9" fmla="*/ 1974640 w 2889213"/>
              <a:gd name="connsiteY9" fmla="*/ 533402 h 1871397"/>
              <a:gd name="connsiteX10" fmla="*/ 1973469 w 2889213"/>
              <a:gd name="connsiteY10" fmla="*/ 784519 h 1871397"/>
              <a:gd name="connsiteX11" fmla="*/ 1866010 w 2889213"/>
              <a:gd name="connsiteY11" fmla="*/ 878218 h 1871397"/>
              <a:gd name="connsiteX12" fmla="*/ 2733769 w 2889213"/>
              <a:gd name="connsiteY12" fmla="*/ 1387129 h 1871397"/>
              <a:gd name="connsiteX13" fmla="*/ 2694623 w 2889213"/>
              <a:gd name="connsiteY13" fmla="*/ 1639703 h 1871397"/>
              <a:gd name="connsiteX14" fmla="*/ 2385869 w 2889213"/>
              <a:gd name="connsiteY14" fmla="*/ 1585623 h 1871397"/>
              <a:gd name="connsiteX15" fmla="*/ 2074819 w 2889213"/>
              <a:gd name="connsiteY15" fmla="*/ 1565782 h 1871397"/>
              <a:gd name="connsiteX16" fmla="*/ 1739085 w 2889213"/>
              <a:gd name="connsiteY16" fmla="*/ 1871397 h 1871397"/>
              <a:gd name="connsiteX17" fmla="*/ 1648664 w 2889213"/>
              <a:gd name="connsiteY17" fmla="*/ 1582137 h 1871397"/>
              <a:gd name="connsiteX18" fmla="*/ 1376671 w 2889213"/>
              <a:gd name="connsiteY18" fmla="*/ 1700306 h 1871397"/>
              <a:gd name="connsiteX19" fmla="*/ 1415819 w 2889213"/>
              <a:gd name="connsiteY19" fmla="*/ 1334933 h 1871397"/>
              <a:gd name="connsiteX20" fmla="*/ 665501 w 2889213"/>
              <a:gd name="connsiteY20" fmla="*/ 1276212 h 1871397"/>
              <a:gd name="connsiteX21" fmla="*/ 0 w 2889213"/>
              <a:gd name="connsiteY21" fmla="*/ 1126148 h 1871397"/>
              <a:gd name="connsiteX22" fmla="*/ 13050 w 2889213"/>
              <a:gd name="connsiteY22" fmla="*/ 284488 h 1871397"/>
              <a:gd name="connsiteX23" fmla="*/ 1898646 w 2889213"/>
              <a:gd name="connsiteY23" fmla="*/ 46 h 1871397"/>
              <a:gd name="connsiteX0" fmla="*/ 2150164 w 2889213"/>
              <a:gd name="connsiteY0" fmla="*/ 113841 h 1756245"/>
              <a:gd name="connsiteX1" fmla="*/ 2655476 w 2889213"/>
              <a:gd name="connsiteY1" fmla="*/ 469463 h 1756245"/>
              <a:gd name="connsiteX2" fmla="*/ 2828170 w 2889213"/>
              <a:gd name="connsiteY2" fmla="*/ 895349 h 1756245"/>
              <a:gd name="connsiteX3" fmla="*/ 2883834 w 2889213"/>
              <a:gd name="connsiteY3" fmla="*/ 1193683 h 1756245"/>
              <a:gd name="connsiteX4" fmla="*/ 2840612 w 2889213"/>
              <a:gd name="connsiteY4" fmla="*/ 1449203 h 1756245"/>
              <a:gd name="connsiteX5" fmla="*/ 2632493 w 2889213"/>
              <a:gd name="connsiteY5" fmla="*/ 1060130 h 1756245"/>
              <a:gd name="connsiteX6" fmla="*/ 2150164 w 2889213"/>
              <a:gd name="connsiteY6" fmla="*/ 113841 h 1756245"/>
              <a:gd name="connsiteX7" fmla="*/ 1397081 w 2889213"/>
              <a:gd name="connsiteY7" fmla="*/ 68 h 1756245"/>
              <a:gd name="connsiteX8" fmla="*/ 1941303 w 2889213"/>
              <a:gd name="connsiteY8" fmla="*/ 178433 h 1756245"/>
              <a:gd name="connsiteX9" fmla="*/ 1974640 w 2889213"/>
              <a:gd name="connsiteY9" fmla="*/ 418250 h 1756245"/>
              <a:gd name="connsiteX10" fmla="*/ 1973469 w 2889213"/>
              <a:gd name="connsiteY10" fmla="*/ 669367 h 1756245"/>
              <a:gd name="connsiteX11" fmla="*/ 1866010 w 2889213"/>
              <a:gd name="connsiteY11" fmla="*/ 763066 h 1756245"/>
              <a:gd name="connsiteX12" fmla="*/ 2733769 w 2889213"/>
              <a:gd name="connsiteY12" fmla="*/ 1271977 h 1756245"/>
              <a:gd name="connsiteX13" fmla="*/ 2694623 w 2889213"/>
              <a:gd name="connsiteY13" fmla="*/ 1524551 h 1756245"/>
              <a:gd name="connsiteX14" fmla="*/ 2385869 w 2889213"/>
              <a:gd name="connsiteY14" fmla="*/ 1470471 h 1756245"/>
              <a:gd name="connsiteX15" fmla="*/ 2074819 w 2889213"/>
              <a:gd name="connsiteY15" fmla="*/ 1450630 h 1756245"/>
              <a:gd name="connsiteX16" fmla="*/ 1739085 w 2889213"/>
              <a:gd name="connsiteY16" fmla="*/ 1756245 h 1756245"/>
              <a:gd name="connsiteX17" fmla="*/ 1648664 w 2889213"/>
              <a:gd name="connsiteY17" fmla="*/ 1466985 h 1756245"/>
              <a:gd name="connsiteX18" fmla="*/ 1376671 w 2889213"/>
              <a:gd name="connsiteY18" fmla="*/ 1585154 h 1756245"/>
              <a:gd name="connsiteX19" fmla="*/ 1415819 w 2889213"/>
              <a:gd name="connsiteY19" fmla="*/ 1219781 h 1756245"/>
              <a:gd name="connsiteX20" fmla="*/ 665501 w 2889213"/>
              <a:gd name="connsiteY20" fmla="*/ 1161060 h 1756245"/>
              <a:gd name="connsiteX21" fmla="*/ 0 w 2889213"/>
              <a:gd name="connsiteY21" fmla="*/ 1010996 h 1756245"/>
              <a:gd name="connsiteX22" fmla="*/ 13050 w 2889213"/>
              <a:gd name="connsiteY22" fmla="*/ 169336 h 1756245"/>
              <a:gd name="connsiteX23" fmla="*/ 1397081 w 2889213"/>
              <a:gd name="connsiteY23" fmla="*/ 68 h 1756245"/>
              <a:gd name="connsiteX0" fmla="*/ 2150164 w 2889213"/>
              <a:gd name="connsiteY0" fmla="*/ 113841 h 1756245"/>
              <a:gd name="connsiteX1" fmla="*/ 2655476 w 2889213"/>
              <a:gd name="connsiteY1" fmla="*/ 469463 h 1756245"/>
              <a:gd name="connsiteX2" fmla="*/ 2828170 w 2889213"/>
              <a:gd name="connsiteY2" fmla="*/ 895349 h 1756245"/>
              <a:gd name="connsiteX3" fmla="*/ 2883834 w 2889213"/>
              <a:gd name="connsiteY3" fmla="*/ 1193683 h 1756245"/>
              <a:gd name="connsiteX4" fmla="*/ 2840612 w 2889213"/>
              <a:gd name="connsiteY4" fmla="*/ 1449203 h 1756245"/>
              <a:gd name="connsiteX5" fmla="*/ 2632493 w 2889213"/>
              <a:gd name="connsiteY5" fmla="*/ 1060130 h 1756245"/>
              <a:gd name="connsiteX6" fmla="*/ 2150164 w 2889213"/>
              <a:gd name="connsiteY6" fmla="*/ 113841 h 1756245"/>
              <a:gd name="connsiteX7" fmla="*/ 1397081 w 2889213"/>
              <a:gd name="connsiteY7" fmla="*/ 68 h 1756245"/>
              <a:gd name="connsiteX8" fmla="*/ 1826128 w 2889213"/>
              <a:gd name="connsiteY8" fmla="*/ 230447 h 1756245"/>
              <a:gd name="connsiteX9" fmla="*/ 1974640 w 2889213"/>
              <a:gd name="connsiteY9" fmla="*/ 418250 h 1756245"/>
              <a:gd name="connsiteX10" fmla="*/ 1973469 w 2889213"/>
              <a:gd name="connsiteY10" fmla="*/ 669367 h 1756245"/>
              <a:gd name="connsiteX11" fmla="*/ 1866010 w 2889213"/>
              <a:gd name="connsiteY11" fmla="*/ 763066 h 1756245"/>
              <a:gd name="connsiteX12" fmla="*/ 2733769 w 2889213"/>
              <a:gd name="connsiteY12" fmla="*/ 1271977 h 1756245"/>
              <a:gd name="connsiteX13" fmla="*/ 2694623 w 2889213"/>
              <a:gd name="connsiteY13" fmla="*/ 1524551 h 1756245"/>
              <a:gd name="connsiteX14" fmla="*/ 2385869 w 2889213"/>
              <a:gd name="connsiteY14" fmla="*/ 1470471 h 1756245"/>
              <a:gd name="connsiteX15" fmla="*/ 2074819 w 2889213"/>
              <a:gd name="connsiteY15" fmla="*/ 1450630 h 1756245"/>
              <a:gd name="connsiteX16" fmla="*/ 1739085 w 2889213"/>
              <a:gd name="connsiteY16" fmla="*/ 1756245 h 1756245"/>
              <a:gd name="connsiteX17" fmla="*/ 1648664 w 2889213"/>
              <a:gd name="connsiteY17" fmla="*/ 1466985 h 1756245"/>
              <a:gd name="connsiteX18" fmla="*/ 1376671 w 2889213"/>
              <a:gd name="connsiteY18" fmla="*/ 1585154 h 1756245"/>
              <a:gd name="connsiteX19" fmla="*/ 1415819 w 2889213"/>
              <a:gd name="connsiteY19" fmla="*/ 1219781 h 1756245"/>
              <a:gd name="connsiteX20" fmla="*/ 665501 w 2889213"/>
              <a:gd name="connsiteY20" fmla="*/ 1161060 h 1756245"/>
              <a:gd name="connsiteX21" fmla="*/ 0 w 2889213"/>
              <a:gd name="connsiteY21" fmla="*/ 1010996 h 1756245"/>
              <a:gd name="connsiteX22" fmla="*/ 13050 w 2889213"/>
              <a:gd name="connsiteY22" fmla="*/ 169336 h 1756245"/>
              <a:gd name="connsiteX23" fmla="*/ 1397081 w 2889213"/>
              <a:gd name="connsiteY23" fmla="*/ 68 h 1756245"/>
              <a:gd name="connsiteX0" fmla="*/ 2150164 w 2889213"/>
              <a:gd name="connsiteY0" fmla="*/ 113841 h 1756245"/>
              <a:gd name="connsiteX1" fmla="*/ 2655476 w 2889213"/>
              <a:gd name="connsiteY1" fmla="*/ 469463 h 1756245"/>
              <a:gd name="connsiteX2" fmla="*/ 2828170 w 2889213"/>
              <a:gd name="connsiteY2" fmla="*/ 895349 h 1756245"/>
              <a:gd name="connsiteX3" fmla="*/ 2883834 w 2889213"/>
              <a:gd name="connsiteY3" fmla="*/ 1193683 h 1756245"/>
              <a:gd name="connsiteX4" fmla="*/ 2840612 w 2889213"/>
              <a:gd name="connsiteY4" fmla="*/ 1449203 h 1756245"/>
              <a:gd name="connsiteX5" fmla="*/ 2632493 w 2889213"/>
              <a:gd name="connsiteY5" fmla="*/ 1060130 h 1756245"/>
              <a:gd name="connsiteX6" fmla="*/ 2150164 w 2889213"/>
              <a:gd name="connsiteY6" fmla="*/ 113841 h 1756245"/>
              <a:gd name="connsiteX7" fmla="*/ 1397081 w 2889213"/>
              <a:gd name="connsiteY7" fmla="*/ 68 h 1756245"/>
              <a:gd name="connsiteX8" fmla="*/ 1826128 w 2889213"/>
              <a:gd name="connsiteY8" fmla="*/ 230447 h 1756245"/>
              <a:gd name="connsiteX9" fmla="*/ 1892904 w 2889213"/>
              <a:gd name="connsiteY9" fmla="*/ 459118 h 1756245"/>
              <a:gd name="connsiteX10" fmla="*/ 1973469 w 2889213"/>
              <a:gd name="connsiteY10" fmla="*/ 669367 h 1756245"/>
              <a:gd name="connsiteX11" fmla="*/ 1866010 w 2889213"/>
              <a:gd name="connsiteY11" fmla="*/ 763066 h 1756245"/>
              <a:gd name="connsiteX12" fmla="*/ 2733769 w 2889213"/>
              <a:gd name="connsiteY12" fmla="*/ 1271977 h 1756245"/>
              <a:gd name="connsiteX13" fmla="*/ 2694623 w 2889213"/>
              <a:gd name="connsiteY13" fmla="*/ 1524551 h 1756245"/>
              <a:gd name="connsiteX14" fmla="*/ 2385869 w 2889213"/>
              <a:gd name="connsiteY14" fmla="*/ 1470471 h 1756245"/>
              <a:gd name="connsiteX15" fmla="*/ 2074819 w 2889213"/>
              <a:gd name="connsiteY15" fmla="*/ 1450630 h 1756245"/>
              <a:gd name="connsiteX16" fmla="*/ 1739085 w 2889213"/>
              <a:gd name="connsiteY16" fmla="*/ 1756245 h 1756245"/>
              <a:gd name="connsiteX17" fmla="*/ 1648664 w 2889213"/>
              <a:gd name="connsiteY17" fmla="*/ 1466985 h 1756245"/>
              <a:gd name="connsiteX18" fmla="*/ 1376671 w 2889213"/>
              <a:gd name="connsiteY18" fmla="*/ 1585154 h 1756245"/>
              <a:gd name="connsiteX19" fmla="*/ 1415819 w 2889213"/>
              <a:gd name="connsiteY19" fmla="*/ 1219781 h 1756245"/>
              <a:gd name="connsiteX20" fmla="*/ 665501 w 2889213"/>
              <a:gd name="connsiteY20" fmla="*/ 1161060 h 1756245"/>
              <a:gd name="connsiteX21" fmla="*/ 0 w 2889213"/>
              <a:gd name="connsiteY21" fmla="*/ 1010996 h 1756245"/>
              <a:gd name="connsiteX22" fmla="*/ 13050 w 2889213"/>
              <a:gd name="connsiteY22" fmla="*/ 169336 h 1756245"/>
              <a:gd name="connsiteX23" fmla="*/ 1397081 w 2889213"/>
              <a:gd name="connsiteY23" fmla="*/ 68 h 1756245"/>
              <a:gd name="connsiteX0" fmla="*/ 2150164 w 2889213"/>
              <a:gd name="connsiteY0" fmla="*/ 113841 h 1756245"/>
              <a:gd name="connsiteX1" fmla="*/ 2655476 w 2889213"/>
              <a:gd name="connsiteY1" fmla="*/ 469463 h 1756245"/>
              <a:gd name="connsiteX2" fmla="*/ 2828170 w 2889213"/>
              <a:gd name="connsiteY2" fmla="*/ 895349 h 1756245"/>
              <a:gd name="connsiteX3" fmla="*/ 2883834 w 2889213"/>
              <a:gd name="connsiteY3" fmla="*/ 1193683 h 1756245"/>
              <a:gd name="connsiteX4" fmla="*/ 2840612 w 2889213"/>
              <a:gd name="connsiteY4" fmla="*/ 1449203 h 1756245"/>
              <a:gd name="connsiteX5" fmla="*/ 2632493 w 2889213"/>
              <a:gd name="connsiteY5" fmla="*/ 1060130 h 1756245"/>
              <a:gd name="connsiteX6" fmla="*/ 2150164 w 2889213"/>
              <a:gd name="connsiteY6" fmla="*/ 113841 h 1756245"/>
              <a:gd name="connsiteX7" fmla="*/ 1397081 w 2889213"/>
              <a:gd name="connsiteY7" fmla="*/ 68 h 1756245"/>
              <a:gd name="connsiteX8" fmla="*/ 1729530 w 2889213"/>
              <a:gd name="connsiteY8" fmla="*/ 204440 h 1756245"/>
              <a:gd name="connsiteX9" fmla="*/ 1892904 w 2889213"/>
              <a:gd name="connsiteY9" fmla="*/ 459118 h 1756245"/>
              <a:gd name="connsiteX10" fmla="*/ 1973469 w 2889213"/>
              <a:gd name="connsiteY10" fmla="*/ 669367 h 1756245"/>
              <a:gd name="connsiteX11" fmla="*/ 1866010 w 2889213"/>
              <a:gd name="connsiteY11" fmla="*/ 763066 h 1756245"/>
              <a:gd name="connsiteX12" fmla="*/ 2733769 w 2889213"/>
              <a:gd name="connsiteY12" fmla="*/ 1271977 h 1756245"/>
              <a:gd name="connsiteX13" fmla="*/ 2694623 w 2889213"/>
              <a:gd name="connsiteY13" fmla="*/ 1524551 h 1756245"/>
              <a:gd name="connsiteX14" fmla="*/ 2385869 w 2889213"/>
              <a:gd name="connsiteY14" fmla="*/ 1470471 h 1756245"/>
              <a:gd name="connsiteX15" fmla="*/ 2074819 w 2889213"/>
              <a:gd name="connsiteY15" fmla="*/ 1450630 h 1756245"/>
              <a:gd name="connsiteX16" fmla="*/ 1739085 w 2889213"/>
              <a:gd name="connsiteY16" fmla="*/ 1756245 h 1756245"/>
              <a:gd name="connsiteX17" fmla="*/ 1648664 w 2889213"/>
              <a:gd name="connsiteY17" fmla="*/ 1466985 h 1756245"/>
              <a:gd name="connsiteX18" fmla="*/ 1376671 w 2889213"/>
              <a:gd name="connsiteY18" fmla="*/ 1585154 h 1756245"/>
              <a:gd name="connsiteX19" fmla="*/ 1415819 w 2889213"/>
              <a:gd name="connsiteY19" fmla="*/ 1219781 h 1756245"/>
              <a:gd name="connsiteX20" fmla="*/ 665501 w 2889213"/>
              <a:gd name="connsiteY20" fmla="*/ 1161060 h 1756245"/>
              <a:gd name="connsiteX21" fmla="*/ 0 w 2889213"/>
              <a:gd name="connsiteY21" fmla="*/ 1010996 h 1756245"/>
              <a:gd name="connsiteX22" fmla="*/ 13050 w 2889213"/>
              <a:gd name="connsiteY22" fmla="*/ 169336 h 1756245"/>
              <a:gd name="connsiteX23" fmla="*/ 1397081 w 2889213"/>
              <a:gd name="connsiteY23" fmla="*/ 68 h 1756245"/>
              <a:gd name="connsiteX0" fmla="*/ 2150164 w 2889213"/>
              <a:gd name="connsiteY0" fmla="*/ 113841 h 1756245"/>
              <a:gd name="connsiteX1" fmla="*/ 2655476 w 2889213"/>
              <a:gd name="connsiteY1" fmla="*/ 469463 h 1756245"/>
              <a:gd name="connsiteX2" fmla="*/ 2828170 w 2889213"/>
              <a:gd name="connsiteY2" fmla="*/ 895349 h 1756245"/>
              <a:gd name="connsiteX3" fmla="*/ 2883834 w 2889213"/>
              <a:gd name="connsiteY3" fmla="*/ 1193683 h 1756245"/>
              <a:gd name="connsiteX4" fmla="*/ 2840612 w 2889213"/>
              <a:gd name="connsiteY4" fmla="*/ 1449203 h 1756245"/>
              <a:gd name="connsiteX5" fmla="*/ 2632493 w 2889213"/>
              <a:gd name="connsiteY5" fmla="*/ 1060130 h 1756245"/>
              <a:gd name="connsiteX6" fmla="*/ 2150164 w 2889213"/>
              <a:gd name="connsiteY6" fmla="*/ 113841 h 1756245"/>
              <a:gd name="connsiteX7" fmla="*/ 1397081 w 2889213"/>
              <a:gd name="connsiteY7" fmla="*/ 68 h 1756245"/>
              <a:gd name="connsiteX8" fmla="*/ 1729530 w 2889213"/>
              <a:gd name="connsiteY8" fmla="*/ 204440 h 1756245"/>
              <a:gd name="connsiteX9" fmla="*/ 1892904 w 2889213"/>
              <a:gd name="connsiteY9" fmla="*/ 459118 h 1756245"/>
              <a:gd name="connsiteX10" fmla="*/ 1973469 w 2889213"/>
              <a:gd name="connsiteY10" fmla="*/ 669367 h 1756245"/>
              <a:gd name="connsiteX11" fmla="*/ 1866010 w 2889213"/>
              <a:gd name="connsiteY11" fmla="*/ 763066 h 1756245"/>
              <a:gd name="connsiteX12" fmla="*/ 2733769 w 2889213"/>
              <a:gd name="connsiteY12" fmla="*/ 1271977 h 1756245"/>
              <a:gd name="connsiteX13" fmla="*/ 2694623 w 2889213"/>
              <a:gd name="connsiteY13" fmla="*/ 1524551 h 1756245"/>
              <a:gd name="connsiteX14" fmla="*/ 2385869 w 2889213"/>
              <a:gd name="connsiteY14" fmla="*/ 1470471 h 1756245"/>
              <a:gd name="connsiteX15" fmla="*/ 2074819 w 2889213"/>
              <a:gd name="connsiteY15" fmla="*/ 1450630 h 1756245"/>
              <a:gd name="connsiteX16" fmla="*/ 1739085 w 2889213"/>
              <a:gd name="connsiteY16" fmla="*/ 1756245 h 1756245"/>
              <a:gd name="connsiteX17" fmla="*/ 1648664 w 2889213"/>
              <a:gd name="connsiteY17" fmla="*/ 1466985 h 1756245"/>
              <a:gd name="connsiteX18" fmla="*/ 1376671 w 2889213"/>
              <a:gd name="connsiteY18" fmla="*/ 1585154 h 1756245"/>
              <a:gd name="connsiteX19" fmla="*/ 1415819 w 2889213"/>
              <a:gd name="connsiteY19" fmla="*/ 1219781 h 1756245"/>
              <a:gd name="connsiteX20" fmla="*/ 665501 w 2889213"/>
              <a:gd name="connsiteY20" fmla="*/ 1161060 h 1756245"/>
              <a:gd name="connsiteX21" fmla="*/ 0 w 2889213"/>
              <a:gd name="connsiteY21" fmla="*/ 1010996 h 1756245"/>
              <a:gd name="connsiteX22" fmla="*/ 13050 w 2889213"/>
              <a:gd name="connsiteY22" fmla="*/ 169336 h 1756245"/>
              <a:gd name="connsiteX23" fmla="*/ 1397081 w 2889213"/>
              <a:gd name="connsiteY23" fmla="*/ 68 h 1756245"/>
              <a:gd name="connsiteX0" fmla="*/ 2150164 w 2889213"/>
              <a:gd name="connsiteY0" fmla="*/ 113841 h 1756245"/>
              <a:gd name="connsiteX1" fmla="*/ 2655476 w 2889213"/>
              <a:gd name="connsiteY1" fmla="*/ 469463 h 1756245"/>
              <a:gd name="connsiteX2" fmla="*/ 2828170 w 2889213"/>
              <a:gd name="connsiteY2" fmla="*/ 895349 h 1756245"/>
              <a:gd name="connsiteX3" fmla="*/ 2883834 w 2889213"/>
              <a:gd name="connsiteY3" fmla="*/ 1193683 h 1756245"/>
              <a:gd name="connsiteX4" fmla="*/ 2840612 w 2889213"/>
              <a:gd name="connsiteY4" fmla="*/ 1449203 h 1756245"/>
              <a:gd name="connsiteX5" fmla="*/ 2632493 w 2889213"/>
              <a:gd name="connsiteY5" fmla="*/ 1060130 h 1756245"/>
              <a:gd name="connsiteX6" fmla="*/ 2150164 w 2889213"/>
              <a:gd name="connsiteY6" fmla="*/ 113841 h 1756245"/>
              <a:gd name="connsiteX7" fmla="*/ 1348782 w 2889213"/>
              <a:gd name="connsiteY7" fmla="*/ 68 h 1756245"/>
              <a:gd name="connsiteX8" fmla="*/ 1729530 w 2889213"/>
              <a:gd name="connsiteY8" fmla="*/ 204440 h 1756245"/>
              <a:gd name="connsiteX9" fmla="*/ 1892904 w 2889213"/>
              <a:gd name="connsiteY9" fmla="*/ 459118 h 1756245"/>
              <a:gd name="connsiteX10" fmla="*/ 1973469 w 2889213"/>
              <a:gd name="connsiteY10" fmla="*/ 669367 h 1756245"/>
              <a:gd name="connsiteX11" fmla="*/ 1866010 w 2889213"/>
              <a:gd name="connsiteY11" fmla="*/ 763066 h 1756245"/>
              <a:gd name="connsiteX12" fmla="*/ 2733769 w 2889213"/>
              <a:gd name="connsiteY12" fmla="*/ 1271977 h 1756245"/>
              <a:gd name="connsiteX13" fmla="*/ 2694623 w 2889213"/>
              <a:gd name="connsiteY13" fmla="*/ 1524551 h 1756245"/>
              <a:gd name="connsiteX14" fmla="*/ 2385869 w 2889213"/>
              <a:gd name="connsiteY14" fmla="*/ 1470471 h 1756245"/>
              <a:gd name="connsiteX15" fmla="*/ 2074819 w 2889213"/>
              <a:gd name="connsiteY15" fmla="*/ 1450630 h 1756245"/>
              <a:gd name="connsiteX16" fmla="*/ 1739085 w 2889213"/>
              <a:gd name="connsiteY16" fmla="*/ 1756245 h 1756245"/>
              <a:gd name="connsiteX17" fmla="*/ 1648664 w 2889213"/>
              <a:gd name="connsiteY17" fmla="*/ 1466985 h 1756245"/>
              <a:gd name="connsiteX18" fmla="*/ 1376671 w 2889213"/>
              <a:gd name="connsiteY18" fmla="*/ 1585154 h 1756245"/>
              <a:gd name="connsiteX19" fmla="*/ 1415819 w 2889213"/>
              <a:gd name="connsiteY19" fmla="*/ 1219781 h 1756245"/>
              <a:gd name="connsiteX20" fmla="*/ 665501 w 2889213"/>
              <a:gd name="connsiteY20" fmla="*/ 1161060 h 1756245"/>
              <a:gd name="connsiteX21" fmla="*/ 0 w 2889213"/>
              <a:gd name="connsiteY21" fmla="*/ 1010996 h 1756245"/>
              <a:gd name="connsiteX22" fmla="*/ 13050 w 2889213"/>
              <a:gd name="connsiteY22" fmla="*/ 169336 h 1756245"/>
              <a:gd name="connsiteX23" fmla="*/ 1348782 w 2889213"/>
              <a:gd name="connsiteY23" fmla="*/ 68 h 1756245"/>
              <a:gd name="connsiteX0" fmla="*/ 2150164 w 2889213"/>
              <a:gd name="connsiteY0" fmla="*/ 113841 h 1756245"/>
              <a:gd name="connsiteX1" fmla="*/ 2655476 w 2889213"/>
              <a:gd name="connsiteY1" fmla="*/ 469463 h 1756245"/>
              <a:gd name="connsiteX2" fmla="*/ 2828170 w 2889213"/>
              <a:gd name="connsiteY2" fmla="*/ 895349 h 1756245"/>
              <a:gd name="connsiteX3" fmla="*/ 2883834 w 2889213"/>
              <a:gd name="connsiteY3" fmla="*/ 1193683 h 1756245"/>
              <a:gd name="connsiteX4" fmla="*/ 2840612 w 2889213"/>
              <a:gd name="connsiteY4" fmla="*/ 1449203 h 1756245"/>
              <a:gd name="connsiteX5" fmla="*/ 2632493 w 2889213"/>
              <a:gd name="connsiteY5" fmla="*/ 1060130 h 1756245"/>
              <a:gd name="connsiteX6" fmla="*/ 2150164 w 2889213"/>
              <a:gd name="connsiteY6" fmla="*/ 113841 h 1756245"/>
              <a:gd name="connsiteX7" fmla="*/ 1348782 w 2889213"/>
              <a:gd name="connsiteY7" fmla="*/ 68 h 1756245"/>
              <a:gd name="connsiteX8" fmla="*/ 1729530 w 2889213"/>
              <a:gd name="connsiteY8" fmla="*/ 204440 h 1756245"/>
              <a:gd name="connsiteX9" fmla="*/ 1892904 w 2889213"/>
              <a:gd name="connsiteY9" fmla="*/ 459118 h 1756245"/>
              <a:gd name="connsiteX10" fmla="*/ 1973469 w 2889213"/>
              <a:gd name="connsiteY10" fmla="*/ 669367 h 1756245"/>
              <a:gd name="connsiteX11" fmla="*/ 1866010 w 2889213"/>
              <a:gd name="connsiteY11" fmla="*/ 763066 h 1756245"/>
              <a:gd name="connsiteX12" fmla="*/ 2733769 w 2889213"/>
              <a:gd name="connsiteY12" fmla="*/ 1271977 h 1756245"/>
              <a:gd name="connsiteX13" fmla="*/ 2694623 w 2889213"/>
              <a:gd name="connsiteY13" fmla="*/ 1524551 h 1756245"/>
              <a:gd name="connsiteX14" fmla="*/ 2385869 w 2889213"/>
              <a:gd name="connsiteY14" fmla="*/ 1470471 h 1756245"/>
              <a:gd name="connsiteX15" fmla="*/ 2074819 w 2889213"/>
              <a:gd name="connsiteY15" fmla="*/ 1450630 h 1756245"/>
              <a:gd name="connsiteX16" fmla="*/ 1739085 w 2889213"/>
              <a:gd name="connsiteY16" fmla="*/ 1756245 h 1756245"/>
              <a:gd name="connsiteX17" fmla="*/ 1648664 w 2889213"/>
              <a:gd name="connsiteY17" fmla="*/ 1466985 h 1756245"/>
              <a:gd name="connsiteX18" fmla="*/ 1376671 w 2889213"/>
              <a:gd name="connsiteY18" fmla="*/ 1585154 h 1756245"/>
              <a:gd name="connsiteX19" fmla="*/ 1415819 w 2889213"/>
              <a:gd name="connsiteY19" fmla="*/ 1219781 h 1756245"/>
              <a:gd name="connsiteX20" fmla="*/ 665501 w 2889213"/>
              <a:gd name="connsiteY20" fmla="*/ 1161060 h 1756245"/>
              <a:gd name="connsiteX21" fmla="*/ 0 w 2889213"/>
              <a:gd name="connsiteY21" fmla="*/ 1010996 h 1756245"/>
              <a:gd name="connsiteX22" fmla="*/ 13050 w 2889213"/>
              <a:gd name="connsiteY22" fmla="*/ 169336 h 1756245"/>
              <a:gd name="connsiteX23" fmla="*/ 1348782 w 2889213"/>
              <a:gd name="connsiteY23" fmla="*/ 68 h 1756245"/>
              <a:gd name="connsiteX0" fmla="*/ 2150164 w 2889213"/>
              <a:gd name="connsiteY0" fmla="*/ 113773 h 1756177"/>
              <a:gd name="connsiteX1" fmla="*/ 2655476 w 2889213"/>
              <a:gd name="connsiteY1" fmla="*/ 469395 h 1756177"/>
              <a:gd name="connsiteX2" fmla="*/ 2828170 w 2889213"/>
              <a:gd name="connsiteY2" fmla="*/ 895281 h 1756177"/>
              <a:gd name="connsiteX3" fmla="*/ 2883834 w 2889213"/>
              <a:gd name="connsiteY3" fmla="*/ 1193615 h 1756177"/>
              <a:gd name="connsiteX4" fmla="*/ 2840612 w 2889213"/>
              <a:gd name="connsiteY4" fmla="*/ 1449135 h 1756177"/>
              <a:gd name="connsiteX5" fmla="*/ 2632493 w 2889213"/>
              <a:gd name="connsiteY5" fmla="*/ 1060062 h 1756177"/>
              <a:gd name="connsiteX6" fmla="*/ 2150164 w 2889213"/>
              <a:gd name="connsiteY6" fmla="*/ 113773 h 1756177"/>
              <a:gd name="connsiteX7" fmla="*/ 1348782 w 2889213"/>
              <a:gd name="connsiteY7" fmla="*/ 0 h 1756177"/>
              <a:gd name="connsiteX8" fmla="*/ 1729530 w 2889213"/>
              <a:gd name="connsiteY8" fmla="*/ 204372 h 1756177"/>
              <a:gd name="connsiteX9" fmla="*/ 1892904 w 2889213"/>
              <a:gd name="connsiteY9" fmla="*/ 459050 h 1756177"/>
              <a:gd name="connsiteX10" fmla="*/ 1973469 w 2889213"/>
              <a:gd name="connsiteY10" fmla="*/ 669299 h 1756177"/>
              <a:gd name="connsiteX11" fmla="*/ 1866010 w 2889213"/>
              <a:gd name="connsiteY11" fmla="*/ 762998 h 1756177"/>
              <a:gd name="connsiteX12" fmla="*/ 2733769 w 2889213"/>
              <a:gd name="connsiteY12" fmla="*/ 1271909 h 1756177"/>
              <a:gd name="connsiteX13" fmla="*/ 2694623 w 2889213"/>
              <a:gd name="connsiteY13" fmla="*/ 1524483 h 1756177"/>
              <a:gd name="connsiteX14" fmla="*/ 2385869 w 2889213"/>
              <a:gd name="connsiteY14" fmla="*/ 1470403 h 1756177"/>
              <a:gd name="connsiteX15" fmla="*/ 2074819 w 2889213"/>
              <a:gd name="connsiteY15" fmla="*/ 1450562 h 1756177"/>
              <a:gd name="connsiteX16" fmla="*/ 1739085 w 2889213"/>
              <a:gd name="connsiteY16" fmla="*/ 1756177 h 1756177"/>
              <a:gd name="connsiteX17" fmla="*/ 1648664 w 2889213"/>
              <a:gd name="connsiteY17" fmla="*/ 1466917 h 1756177"/>
              <a:gd name="connsiteX18" fmla="*/ 1376671 w 2889213"/>
              <a:gd name="connsiteY18" fmla="*/ 1585086 h 1756177"/>
              <a:gd name="connsiteX19" fmla="*/ 1415819 w 2889213"/>
              <a:gd name="connsiteY19" fmla="*/ 1219713 h 1756177"/>
              <a:gd name="connsiteX20" fmla="*/ 665501 w 2889213"/>
              <a:gd name="connsiteY20" fmla="*/ 1160992 h 1756177"/>
              <a:gd name="connsiteX21" fmla="*/ 0 w 2889213"/>
              <a:gd name="connsiteY21" fmla="*/ 1010928 h 1756177"/>
              <a:gd name="connsiteX22" fmla="*/ 13050 w 2889213"/>
              <a:gd name="connsiteY22" fmla="*/ 169268 h 1756177"/>
              <a:gd name="connsiteX23" fmla="*/ 1348782 w 2889213"/>
              <a:gd name="connsiteY23" fmla="*/ 0 h 1756177"/>
              <a:gd name="connsiteX0" fmla="*/ 2150164 w 2889213"/>
              <a:gd name="connsiteY0" fmla="*/ 113773 h 1756177"/>
              <a:gd name="connsiteX1" fmla="*/ 2655476 w 2889213"/>
              <a:gd name="connsiteY1" fmla="*/ 469395 h 1756177"/>
              <a:gd name="connsiteX2" fmla="*/ 2828170 w 2889213"/>
              <a:gd name="connsiteY2" fmla="*/ 895281 h 1756177"/>
              <a:gd name="connsiteX3" fmla="*/ 2883834 w 2889213"/>
              <a:gd name="connsiteY3" fmla="*/ 1193615 h 1756177"/>
              <a:gd name="connsiteX4" fmla="*/ 2840612 w 2889213"/>
              <a:gd name="connsiteY4" fmla="*/ 1449135 h 1756177"/>
              <a:gd name="connsiteX5" fmla="*/ 2632493 w 2889213"/>
              <a:gd name="connsiteY5" fmla="*/ 1060062 h 1756177"/>
              <a:gd name="connsiteX6" fmla="*/ 2150164 w 2889213"/>
              <a:gd name="connsiteY6" fmla="*/ 113773 h 1756177"/>
              <a:gd name="connsiteX7" fmla="*/ 1348782 w 2889213"/>
              <a:gd name="connsiteY7" fmla="*/ 0 h 1756177"/>
              <a:gd name="connsiteX8" fmla="*/ 1729530 w 2889213"/>
              <a:gd name="connsiteY8" fmla="*/ 204372 h 1756177"/>
              <a:gd name="connsiteX9" fmla="*/ 1848320 w 2889213"/>
              <a:gd name="connsiteY9" fmla="*/ 462766 h 1756177"/>
              <a:gd name="connsiteX10" fmla="*/ 1973469 w 2889213"/>
              <a:gd name="connsiteY10" fmla="*/ 669299 h 1756177"/>
              <a:gd name="connsiteX11" fmla="*/ 1866010 w 2889213"/>
              <a:gd name="connsiteY11" fmla="*/ 762998 h 1756177"/>
              <a:gd name="connsiteX12" fmla="*/ 2733769 w 2889213"/>
              <a:gd name="connsiteY12" fmla="*/ 1271909 h 1756177"/>
              <a:gd name="connsiteX13" fmla="*/ 2694623 w 2889213"/>
              <a:gd name="connsiteY13" fmla="*/ 1524483 h 1756177"/>
              <a:gd name="connsiteX14" fmla="*/ 2385869 w 2889213"/>
              <a:gd name="connsiteY14" fmla="*/ 1470403 h 1756177"/>
              <a:gd name="connsiteX15" fmla="*/ 2074819 w 2889213"/>
              <a:gd name="connsiteY15" fmla="*/ 1450562 h 1756177"/>
              <a:gd name="connsiteX16" fmla="*/ 1739085 w 2889213"/>
              <a:gd name="connsiteY16" fmla="*/ 1756177 h 1756177"/>
              <a:gd name="connsiteX17" fmla="*/ 1648664 w 2889213"/>
              <a:gd name="connsiteY17" fmla="*/ 1466917 h 1756177"/>
              <a:gd name="connsiteX18" fmla="*/ 1376671 w 2889213"/>
              <a:gd name="connsiteY18" fmla="*/ 1585086 h 1756177"/>
              <a:gd name="connsiteX19" fmla="*/ 1415819 w 2889213"/>
              <a:gd name="connsiteY19" fmla="*/ 1219713 h 1756177"/>
              <a:gd name="connsiteX20" fmla="*/ 665501 w 2889213"/>
              <a:gd name="connsiteY20" fmla="*/ 1160992 h 1756177"/>
              <a:gd name="connsiteX21" fmla="*/ 0 w 2889213"/>
              <a:gd name="connsiteY21" fmla="*/ 1010928 h 1756177"/>
              <a:gd name="connsiteX22" fmla="*/ 13050 w 2889213"/>
              <a:gd name="connsiteY22" fmla="*/ 169268 h 1756177"/>
              <a:gd name="connsiteX23" fmla="*/ 1348782 w 2889213"/>
              <a:gd name="connsiteY23" fmla="*/ 0 h 1756177"/>
              <a:gd name="connsiteX0" fmla="*/ 2150164 w 2889213"/>
              <a:gd name="connsiteY0" fmla="*/ 113773 h 1756177"/>
              <a:gd name="connsiteX1" fmla="*/ 2655476 w 2889213"/>
              <a:gd name="connsiteY1" fmla="*/ 469395 h 1756177"/>
              <a:gd name="connsiteX2" fmla="*/ 2828170 w 2889213"/>
              <a:gd name="connsiteY2" fmla="*/ 895281 h 1756177"/>
              <a:gd name="connsiteX3" fmla="*/ 2883834 w 2889213"/>
              <a:gd name="connsiteY3" fmla="*/ 1193615 h 1756177"/>
              <a:gd name="connsiteX4" fmla="*/ 2840612 w 2889213"/>
              <a:gd name="connsiteY4" fmla="*/ 1449135 h 1756177"/>
              <a:gd name="connsiteX5" fmla="*/ 2632493 w 2889213"/>
              <a:gd name="connsiteY5" fmla="*/ 1060062 h 1756177"/>
              <a:gd name="connsiteX6" fmla="*/ 2150164 w 2889213"/>
              <a:gd name="connsiteY6" fmla="*/ 113773 h 1756177"/>
              <a:gd name="connsiteX7" fmla="*/ 1348782 w 2889213"/>
              <a:gd name="connsiteY7" fmla="*/ 0 h 1756177"/>
              <a:gd name="connsiteX8" fmla="*/ 1729530 w 2889213"/>
              <a:gd name="connsiteY8" fmla="*/ 204372 h 1756177"/>
              <a:gd name="connsiteX9" fmla="*/ 1866896 w 2889213"/>
              <a:gd name="connsiteY9" fmla="*/ 462766 h 1756177"/>
              <a:gd name="connsiteX10" fmla="*/ 1973469 w 2889213"/>
              <a:gd name="connsiteY10" fmla="*/ 669299 h 1756177"/>
              <a:gd name="connsiteX11" fmla="*/ 1866010 w 2889213"/>
              <a:gd name="connsiteY11" fmla="*/ 762998 h 1756177"/>
              <a:gd name="connsiteX12" fmla="*/ 2733769 w 2889213"/>
              <a:gd name="connsiteY12" fmla="*/ 1271909 h 1756177"/>
              <a:gd name="connsiteX13" fmla="*/ 2694623 w 2889213"/>
              <a:gd name="connsiteY13" fmla="*/ 1524483 h 1756177"/>
              <a:gd name="connsiteX14" fmla="*/ 2385869 w 2889213"/>
              <a:gd name="connsiteY14" fmla="*/ 1470403 h 1756177"/>
              <a:gd name="connsiteX15" fmla="*/ 2074819 w 2889213"/>
              <a:gd name="connsiteY15" fmla="*/ 1450562 h 1756177"/>
              <a:gd name="connsiteX16" fmla="*/ 1739085 w 2889213"/>
              <a:gd name="connsiteY16" fmla="*/ 1756177 h 1756177"/>
              <a:gd name="connsiteX17" fmla="*/ 1648664 w 2889213"/>
              <a:gd name="connsiteY17" fmla="*/ 1466917 h 1756177"/>
              <a:gd name="connsiteX18" fmla="*/ 1376671 w 2889213"/>
              <a:gd name="connsiteY18" fmla="*/ 1585086 h 1756177"/>
              <a:gd name="connsiteX19" fmla="*/ 1415819 w 2889213"/>
              <a:gd name="connsiteY19" fmla="*/ 1219713 h 1756177"/>
              <a:gd name="connsiteX20" fmla="*/ 665501 w 2889213"/>
              <a:gd name="connsiteY20" fmla="*/ 1160992 h 1756177"/>
              <a:gd name="connsiteX21" fmla="*/ 0 w 2889213"/>
              <a:gd name="connsiteY21" fmla="*/ 1010928 h 1756177"/>
              <a:gd name="connsiteX22" fmla="*/ 13050 w 2889213"/>
              <a:gd name="connsiteY22" fmla="*/ 169268 h 1756177"/>
              <a:gd name="connsiteX23" fmla="*/ 1348782 w 2889213"/>
              <a:gd name="connsiteY23" fmla="*/ 0 h 1756177"/>
              <a:gd name="connsiteX0" fmla="*/ 2150164 w 2889213"/>
              <a:gd name="connsiteY0" fmla="*/ 113773 h 1756177"/>
              <a:gd name="connsiteX1" fmla="*/ 2655476 w 2889213"/>
              <a:gd name="connsiteY1" fmla="*/ 469395 h 1756177"/>
              <a:gd name="connsiteX2" fmla="*/ 2828170 w 2889213"/>
              <a:gd name="connsiteY2" fmla="*/ 895281 h 1756177"/>
              <a:gd name="connsiteX3" fmla="*/ 2883834 w 2889213"/>
              <a:gd name="connsiteY3" fmla="*/ 1193615 h 1756177"/>
              <a:gd name="connsiteX4" fmla="*/ 2840612 w 2889213"/>
              <a:gd name="connsiteY4" fmla="*/ 1449135 h 1756177"/>
              <a:gd name="connsiteX5" fmla="*/ 2632493 w 2889213"/>
              <a:gd name="connsiteY5" fmla="*/ 1060062 h 1756177"/>
              <a:gd name="connsiteX6" fmla="*/ 2150164 w 2889213"/>
              <a:gd name="connsiteY6" fmla="*/ 113773 h 1756177"/>
              <a:gd name="connsiteX7" fmla="*/ 1348782 w 2889213"/>
              <a:gd name="connsiteY7" fmla="*/ 0 h 1756177"/>
              <a:gd name="connsiteX8" fmla="*/ 1714668 w 2889213"/>
              <a:gd name="connsiteY8" fmla="*/ 204372 h 1756177"/>
              <a:gd name="connsiteX9" fmla="*/ 1866896 w 2889213"/>
              <a:gd name="connsiteY9" fmla="*/ 462766 h 1756177"/>
              <a:gd name="connsiteX10" fmla="*/ 1973469 w 2889213"/>
              <a:gd name="connsiteY10" fmla="*/ 669299 h 1756177"/>
              <a:gd name="connsiteX11" fmla="*/ 1866010 w 2889213"/>
              <a:gd name="connsiteY11" fmla="*/ 762998 h 1756177"/>
              <a:gd name="connsiteX12" fmla="*/ 2733769 w 2889213"/>
              <a:gd name="connsiteY12" fmla="*/ 1271909 h 1756177"/>
              <a:gd name="connsiteX13" fmla="*/ 2694623 w 2889213"/>
              <a:gd name="connsiteY13" fmla="*/ 1524483 h 1756177"/>
              <a:gd name="connsiteX14" fmla="*/ 2385869 w 2889213"/>
              <a:gd name="connsiteY14" fmla="*/ 1470403 h 1756177"/>
              <a:gd name="connsiteX15" fmla="*/ 2074819 w 2889213"/>
              <a:gd name="connsiteY15" fmla="*/ 1450562 h 1756177"/>
              <a:gd name="connsiteX16" fmla="*/ 1739085 w 2889213"/>
              <a:gd name="connsiteY16" fmla="*/ 1756177 h 1756177"/>
              <a:gd name="connsiteX17" fmla="*/ 1648664 w 2889213"/>
              <a:gd name="connsiteY17" fmla="*/ 1466917 h 1756177"/>
              <a:gd name="connsiteX18" fmla="*/ 1376671 w 2889213"/>
              <a:gd name="connsiteY18" fmla="*/ 1585086 h 1756177"/>
              <a:gd name="connsiteX19" fmla="*/ 1415819 w 2889213"/>
              <a:gd name="connsiteY19" fmla="*/ 1219713 h 1756177"/>
              <a:gd name="connsiteX20" fmla="*/ 665501 w 2889213"/>
              <a:gd name="connsiteY20" fmla="*/ 1160992 h 1756177"/>
              <a:gd name="connsiteX21" fmla="*/ 0 w 2889213"/>
              <a:gd name="connsiteY21" fmla="*/ 1010928 h 1756177"/>
              <a:gd name="connsiteX22" fmla="*/ 13050 w 2889213"/>
              <a:gd name="connsiteY22" fmla="*/ 169268 h 1756177"/>
              <a:gd name="connsiteX23" fmla="*/ 1348782 w 2889213"/>
              <a:gd name="connsiteY23" fmla="*/ 0 h 1756177"/>
              <a:gd name="connsiteX0" fmla="*/ 2150164 w 2889213"/>
              <a:gd name="connsiteY0" fmla="*/ 113773 h 1756177"/>
              <a:gd name="connsiteX1" fmla="*/ 2655476 w 2889213"/>
              <a:gd name="connsiteY1" fmla="*/ 469395 h 1756177"/>
              <a:gd name="connsiteX2" fmla="*/ 2828170 w 2889213"/>
              <a:gd name="connsiteY2" fmla="*/ 895281 h 1756177"/>
              <a:gd name="connsiteX3" fmla="*/ 2883834 w 2889213"/>
              <a:gd name="connsiteY3" fmla="*/ 1193615 h 1756177"/>
              <a:gd name="connsiteX4" fmla="*/ 2840612 w 2889213"/>
              <a:gd name="connsiteY4" fmla="*/ 1449135 h 1756177"/>
              <a:gd name="connsiteX5" fmla="*/ 2632493 w 2889213"/>
              <a:gd name="connsiteY5" fmla="*/ 1060062 h 1756177"/>
              <a:gd name="connsiteX6" fmla="*/ 2150164 w 2889213"/>
              <a:gd name="connsiteY6" fmla="*/ 113773 h 1756177"/>
              <a:gd name="connsiteX7" fmla="*/ 1348782 w 2889213"/>
              <a:gd name="connsiteY7" fmla="*/ 0 h 1756177"/>
              <a:gd name="connsiteX8" fmla="*/ 1714668 w 2889213"/>
              <a:gd name="connsiteY8" fmla="*/ 204372 h 1756177"/>
              <a:gd name="connsiteX9" fmla="*/ 1866896 w 2889213"/>
              <a:gd name="connsiteY9" fmla="*/ 462766 h 1756177"/>
              <a:gd name="connsiteX10" fmla="*/ 1973469 w 2889213"/>
              <a:gd name="connsiteY10" fmla="*/ 669299 h 1756177"/>
              <a:gd name="connsiteX11" fmla="*/ 1866010 w 2889213"/>
              <a:gd name="connsiteY11" fmla="*/ 762998 h 1756177"/>
              <a:gd name="connsiteX12" fmla="*/ 2733769 w 2889213"/>
              <a:gd name="connsiteY12" fmla="*/ 1271909 h 1756177"/>
              <a:gd name="connsiteX13" fmla="*/ 2694623 w 2889213"/>
              <a:gd name="connsiteY13" fmla="*/ 1524483 h 1756177"/>
              <a:gd name="connsiteX14" fmla="*/ 2385869 w 2889213"/>
              <a:gd name="connsiteY14" fmla="*/ 1470403 h 1756177"/>
              <a:gd name="connsiteX15" fmla="*/ 2074819 w 2889213"/>
              <a:gd name="connsiteY15" fmla="*/ 1450562 h 1756177"/>
              <a:gd name="connsiteX16" fmla="*/ 1739085 w 2889213"/>
              <a:gd name="connsiteY16" fmla="*/ 1756177 h 1756177"/>
              <a:gd name="connsiteX17" fmla="*/ 1648664 w 2889213"/>
              <a:gd name="connsiteY17" fmla="*/ 1466917 h 1756177"/>
              <a:gd name="connsiteX18" fmla="*/ 1376671 w 2889213"/>
              <a:gd name="connsiteY18" fmla="*/ 1585086 h 1756177"/>
              <a:gd name="connsiteX19" fmla="*/ 1415819 w 2889213"/>
              <a:gd name="connsiteY19" fmla="*/ 1219713 h 1756177"/>
              <a:gd name="connsiteX20" fmla="*/ 665501 w 2889213"/>
              <a:gd name="connsiteY20" fmla="*/ 1160992 h 1756177"/>
              <a:gd name="connsiteX21" fmla="*/ 0 w 2889213"/>
              <a:gd name="connsiteY21" fmla="*/ 1010928 h 1756177"/>
              <a:gd name="connsiteX22" fmla="*/ 13050 w 2889213"/>
              <a:gd name="connsiteY22" fmla="*/ 169268 h 1756177"/>
              <a:gd name="connsiteX23" fmla="*/ 1348782 w 2889213"/>
              <a:gd name="connsiteY23" fmla="*/ 0 h 1756177"/>
              <a:gd name="connsiteX0" fmla="*/ 2150164 w 2889213"/>
              <a:gd name="connsiteY0" fmla="*/ 113773 h 1756177"/>
              <a:gd name="connsiteX1" fmla="*/ 2655476 w 2889213"/>
              <a:gd name="connsiteY1" fmla="*/ 469395 h 1756177"/>
              <a:gd name="connsiteX2" fmla="*/ 2828170 w 2889213"/>
              <a:gd name="connsiteY2" fmla="*/ 895281 h 1756177"/>
              <a:gd name="connsiteX3" fmla="*/ 2883834 w 2889213"/>
              <a:gd name="connsiteY3" fmla="*/ 1193615 h 1756177"/>
              <a:gd name="connsiteX4" fmla="*/ 2840612 w 2889213"/>
              <a:gd name="connsiteY4" fmla="*/ 1449135 h 1756177"/>
              <a:gd name="connsiteX5" fmla="*/ 2632493 w 2889213"/>
              <a:gd name="connsiteY5" fmla="*/ 1060062 h 1756177"/>
              <a:gd name="connsiteX6" fmla="*/ 2150164 w 2889213"/>
              <a:gd name="connsiteY6" fmla="*/ 113773 h 1756177"/>
              <a:gd name="connsiteX7" fmla="*/ 1348782 w 2889213"/>
              <a:gd name="connsiteY7" fmla="*/ 0 h 1756177"/>
              <a:gd name="connsiteX8" fmla="*/ 1714668 w 2889213"/>
              <a:gd name="connsiteY8" fmla="*/ 204372 h 1756177"/>
              <a:gd name="connsiteX9" fmla="*/ 1866896 w 2889213"/>
              <a:gd name="connsiteY9" fmla="*/ 462766 h 1756177"/>
              <a:gd name="connsiteX10" fmla="*/ 1973469 w 2889213"/>
              <a:gd name="connsiteY10" fmla="*/ 669299 h 1756177"/>
              <a:gd name="connsiteX11" fmla="*/ 1866010 w 2889213"/>
              <a:gd name="connsiteY11" fmla="*/ 762998 h 1756177"/>
              <a:gd name="connsiteX12" fmla="*/ 2733769 w 2889213"/>
              <a:gd name="connsiteY12" fmla="*/ 1271909 h 1756177"/>
              <a:gd name="connsiteX13" fmla="*/ 2694623 w 2889213"/>
              <a:gd name="connsiteY13" fmla="*/ 1524483 h 1756177"/>
              <a:gd name="connsiteX14" fmla="*/ 2385869 w 2889213"/>
              <a:gd name="connsiteY14" fmla="*/ 1470403 h 1756177"/>
              <a:gd name="connsiteX15" fmla="*/ 2074819 w 2889213"/>
              <a:gd name="connsiteY15" fmla="*/ 1450562 h 1756177"/>
              <a:gd name="connsiteX16" fmla="*/ 1739085 w 2889213"/>
              <a:gd name="connsiteY16" fmla="*/ 1756177 h 1756177"/>
              <a:gd name="connsiteX17" fmla="*/ 1648664 w 2889213"/>
              <a:gd name="connsiteY17" fmla="*/ 1466917 h 1756177"/>
              <a:gd name="connsiteX18" fmla="*/ 1376671 w 2889213"/>
              <a:gd name="connsiteY18" fmla="*/ 1585086 h 1756177"/>
              <a:gd name="connsiteX19" fmla="*/ 1415819 w 2889213"/>
              <a:gd name="connsiteY19" fmla="*/ 1219713 h 1756177"/>
              <a:gd name="connsiteX20" fmla="*/ 665501 w 2889213"/>
              <a:gd name="connsiteY20" fmla="*/ 1160992 h 1756177"/>
              <a:gd name="connsiteX21" fmla="*/ 0 w 2889213"/>
              <a:gd name="connsiteY21" fmla="*/ 1010928 h 1756177"/>
              <a:gd name="connsiteX22" fmla="*/ 13050 w 2889213"/>
              <a:gd name="connsiteY22" fmla="*/ 169268 h 1756177"/>
              <a:gd name="connsiteX23" fmla="*/ 1348782 w 2889213"/>
              <a:gd name="connsiteY23" fmla="*/ 0 h 1756177"/>
              <a:gd name="connsiteX0" fmla="*/ 2150164 w 2889213"/>
              <a:gd name="connsiteY0" fmla="*/ 113773 h 1756177"/>
              <a:gd name="connsiteX1" fmla="*/ 2655476 w 2889213"/>
              <a:gd name="connsiteY1" fmla="*/ 469395 h 1756177"/>
              <a:gd name="connsiteX2" fmla="*/ 2828170 w 2889213"/>
              <a:gd name="connsiteY2" fmla="*/ 895281 h 1756177"/>
              <a:gd name="connsiteX3" fmla="*/ 2883834 w 2889213"/>
              <a:gd name="connsiteY3" fmla="*/ 1193615 h 1756177"/>
              <a:gd name="connsiteX4" fmla="*/ 2840612 w 2889213"/>
              <a:gd name="connsiteY4" fmla="*/ 1449135 h 1756177"/>
              <a:gd name="connsiteX5" fmla="*/ 2632493 w 2889213"/>
              <a:gd name="connsiteY5" fmla="*/ 1060062 h 1756177"/>
              <a:gd name="connsiteX6" fmla="*/ 2150164 w 2889213"/>
              <a:gd name="connsiteY6" fmla="*/ 113773 h 1756177"/>
              <a:gd name="connsiteX7" fmla="*/ 1348782 w 2889213"/>
              <a:gd name="connsiteY7" fmla="*/ 0 h 1756177"/>
              <a:gd name="connsiteX8" fmla="*/ 1714668 w 2889213"/>
              <a:gd name="connsiteY8" fmla="*/ 204372 h 1756177"/>
              <a:gd name="connsiteX9" fmla="*/ 1866896 w 2889213"/>
              <a:gd name="connsiteY9" fmla="*/ 462766 h 1756177"/>
              <a:gd name="connsiteX10" fmla="*/ 1973469 w 2889213"/>
              <a:gd name="connsiteY10" fmla="*/ 669299 h 1756177"/>
              <a:gd name="connsiteX11" fmla="*/ 1866010 w 2889213"/>
              <a:gd name="connsiteY11" fmla="*/ 762998 h 1756177"/>
              <a:gd name="connsiteX12" fmla="*/ 2733769 w 2889213"/>
              <a:gd name="connsiteY12" fmla="*/ 1271909 h 1756177"/>
              <a:gd name="connsiteX13" fmla="*/ 2694623 w 2889213"/>
              <a:gd name="connsiteY13" fmla="*/ 1524483 h 1756177"/>
              <a:gd name="connsiteX14" fmla="*/ 2385869 w 2889213"/>
              <a:gd name="connsiteY14" fmla="*/ 1470403 h 1756177"/>
              <a:gd name="connsiteX15" fmla="*/ 2074819 w 2889213"/>
              <a:gd name="connsiteY15" fmla="*/ 1450562 h 1756177"/>
              <a:gd name="connsiteX16" fmla="*/ 1739085 w 2889213"/>
              <a:gd name="connsiteY16" fmla="*/ 1756177 h 1756177"/>
              <a:gd name="connsiteX17" fmla="*/ 1648664 w 2889213"/>
              <a:gd name="connsiteY17" fmla="*/ 1466917 h 1756177"/>
              <a:gd name="connsiteX18" fmla="*/ 1376671 w 2889213"/>
              <a:gd name="connsiteY18" fmla="*/ 1585086 h 1756177"/>
              <a:gd name="connsiteX19" fmla="*/ 1415819 w 2889213"/>
              <a:gd name="connsiteY19" fmla="*/ 1219713 h 1756177"/>
              <a:gd name="connsiteX20" fmla="*/ 665501 w 2889213"/>
              <a:gd name="connsiteY20" fmla="*/ 1160992 h 1756177"/>
              <a:gd name="connsiteX21" fmla="*/ 0 w 2889213"/>
              <a:gd name="connsiteY21" fmla="*/ 1010928 h 1756177"/>
              <a:gd name="connsiteX22" fmla="*/ 13050 w 2889213"/>
              <a:gd name="connsiteY22" fmla="*/ 169268 h 1756177"/>
              <a:gd name="connsiteX23" fmla="*/ 1348782 w 2889213"/>
              <a:gd name="connsiteY23" fmla="*/ 0 h 1756177"/>
              <a:gd name="connsiteX0" fmla="*/ 2150164 w 2889213"/>
              <a:gd name="connsiteY0" fmla="*/ 113773 h 1800430"/>
              <a:gd name="connsiteX1" fmla="*/ 2655476 w 2889213"/>
              <a:gd name="connsiteY1" fmla="*/ 469395 h 1800430"/>
              <a:gd name="connsiteX2" fmla="*/ 2828170 w 2889213"/>
              <a:gd name="connsiteY2" fmla="*/ 895281 h 1800430"/>
              <a:gd name="connsiteX3" fmla="*/ 2883834 w 2889213"/>
              <a:gd name="connsiteY3" fmla="*/ 1193615 h 1800430"/>
              <a:gd name="connsiteX4" fmla="*/ 2840612 w 2889213"/>
              <a:gd name="connsiteY4" fmla="*/ 1449135 h 1800430"/>
              <a:gd name="connsiteX5" fmla="*/ 2632493 w 2889213"/>
              <a:gd name="connsiteY5" fmla="*/ 1060062 h 1800430"/>
              <a:gd name="connsiteX6" fmla="*/ 2150164 w 2889213"/>
              <a:gd name="connsiteY6" fmla="*/ 113773 h 1800430"/>
              <a:gd name="connsiteX7" fmla="*/ 1348782 w 2889213"/>
              <a:gd name="connsiteY7" fmla="*/ 0 h 1800430"/>
              <a:gd name="connsiteX8" fmla="*/ 1714668 w 2889213"/>
              <a:gd name="connsiteY8" fmla="*/ 204372 h 1800430"/>
              <a:gd name="connsiteX9" fmla="*/ 1866896 w 2889213"/>
              <a:gd name="connsiteY9" fmla="*/ 462766 h 1800430"/>
              <a:gd name="connsiteX10" fmla="*/ 1973469 w 2889213"/>
              <a:gd name="connsiteY10" fmla="*/ 669299 h 1800430"/>
              <a:gd name="connsiteX11" fmla="*/ 1866010 w 2889213"/>
              <a:gd name="connsiteY11" fmla="*/ 762998 h 1800430"/>
              <a:gd name="connsiteX12" fmla="*/ 2733769 w 2889213"/>
              <a:gd name="connsiteY12" fmla="*/ 1271909 h 1800430"/>
              <a:gd name="connsiteX13" fmla="*/ 2694623 w 2889213"/>
              <a:gd name="connsiteY13" fmla="*/ 1524483 h 1800430"/>
              <a:gd name="connsiteX14" fmla="*/ 2385869 w 2889213"/>
              <a:gd name="connsiteY14" fmla="*/ 1470403 h 1800430"/>
              <a:gd name="connsiteX15" fmla="*/ 2191986 w 2889213"/>
              <a:gd name="connsiteY15" fmla="*/ 1800407 h 1800430"/>
              <a:gd name="connsiteX16" fmla="*/ 2074819 w 2889213"/>
              <a:gd name="connsiteY16" fmla="*/ 1450562 h 1800430"/>
              <a:gd name="connsiteX17" fmla="*/ 1739085 w 2889213"/>
              <a:gd name="connsiteY17" fmla="*/ 1756177 h 1800430"/>
              <a:gd name="connsiteX18" fmla="*/ 1648664 w 2889213"/>
              <a:gd name="connsiteY18" fmla="*/ 1466917 h 1800430"/>
              <a:gd name="connsiteX19" fmla="*/ 1376671 w 2889213"/>
              <a:gd name="connsiteY19" fmla="*/ 1585086 h 1800430"/>
              <a:gd name="connsiteX20" fmla="*/ 1415819 w 2889213"/>
              <a:gd name="connsiteY20" fmla="*/ 1219713 h 1800430"/>
              <a:gd name="connsiteX21" fmla="*/ 665501 w 2889213"/>
              <a:gd name="connsiteY21" fmla="*/ 1160992 h 1800430"/>
              <a:gd name="connsiteX22" fmla="*/ 0 w 2889213"/>
              <a:gd name="connsiteY22" fmla="*/ 1010928 h 1800430"/>
              <a:gd name="connsiteX23" fmla="*/ 13050 w 2889213"/>
              <a:gd name="connsiteY23" fmla="*/ 169268 h 1800430"/>
              <a:gd name="connsiteX24" fmla="*/ 1348782 w 2889213"/>
              <a:gd name="connsiteY24" fmla="*/ 0 h 1800430"/>
              <a:gd name="connsiteX0" fmla="*/ 2150164 w 2889213"/>
              <a:gd name="connsiteY0" fmla="*/ 113773 h 1800430"/>
              <a:gd name="connsiteX1" fmla="*/ 2655476 w 2889213"/>
              <a:gd name="connsiteY1" fmla="*/ 469395 h 1800430"/>
              <a:gd name="connsiteX2" fmla="*/ 2828170 w 2889213"/>
              <a:gd name="connsiteY2" fmla="*/ 895281 h 1800430"/>
              <a:gd name="connsiteX3" fmla="*/ 2883834 w 2889213"/>
              <a:gd name="connsiteY3" fmla="*/ 1193615 h 1800430"/>
              <a:gd name="connsiteX4" fmla="*/ 2840612 w 2889213"/>
              <a:gd name="connsiteY4" fmla="*/ 1449135 h 1800430"/>
              <a:gd name="connsiteX5" fmla="*/ 2632493 w 2889213"/>
              <a:gd name="connsiteY5" fmla="*/ 1060062 h 1800430"/>
              <a:gd name="connsiteX6" fmla="*/ 2150164 w 2889213"/>
              <a:gd name="connsiteY6" fmla="*/ 113773 h 1800430"/>
              <a:gd name="connsiteX7" fmla="*/ 1348782 w 2889213"/>
              <a:gd name="connsiteY7" fmla="*/ 0 h 1800430"/>
              <a:gd name="connsiteX8" fmla="*/ 1714668 w 2889213"/>
              <a:gd name="connsiteY8" fmla="*/ 204372 h 1800430"/>
              <a:gd name="connsiteX9" fmla="*/ 1866896 w 2889213"/>
              <a:gd name="connsiteY9" fmla="*/ 462766 h 1800430"/>
              <a:gd name="connsiteX10" fmla="*/ 1973469 w 2889213"/>
              <a:gd name="connsiteY10" fmla="*/ 669299 h 1800430"/>
              <a:gd name="connsiteX11" fmla="*/ 1866010 w 2889213"/>
              <a:gd name="connsiteY11" fmla="*/ 762998 h 1800430"/>
              <a:gd name="connsiteX12" fmla="*/ 2733769 w 2889213"/>
              <a:gd name="connsiteY12" fmla="*/ 1271909 h 1800430"/>
              <a:gd name="connsiteX13" fmla="*/ 2694623 w 2889213"/>
              <a:gd name="connsiteY13" fmla="*/ 1524483 h 1800430"/>
              <a:gd name="connsiteX14" fmla="*/ 2385869 w 2889213"/>
              <a:gd name="connsiteY14" fmla="*/ 1470403 h 1800430"/>
              <a:gd name="connsiteX15" fmla="*/ 2191986 w 2889213"/>
              <a:gd name="connsiteY15" fmla="*/ 1800407 h 1800430"/>
              <a:gd name="connsiteX16" fmla="*/ 2074819 w 2889213"/>
              <a:gd name="connsiteY16" fmla="*/ 1450562 h 1800430"/>
              <a:gd name="connsiteX17" fmla="*/ 1739085 w 2889213"/>
              <a:gd name="connsiteY17" fmla="*/ 1756177 h 1800430"/>
              <a:gd name="connsiteX18" fmla="*/ 1648664 w 2889213"/>
              <a:gd name="connsiteY18" fmla="*/ 1466917 h 1800430"/>
              <a:gd name="connsiteX19" fmla="*/ 1376671 w 2889213"/>
              <a:gd name="connsiteY19" fmla="*/ 1585086 h 1800430"/>
              <a:gd name="connsiteX20" fmla="*/ 1415819 w 2889213"/>
              <a:gd name="connsiteY20" fmla="*/ 1219713 h 1800430"/>
              <a:gd name="connsiteX21" fmla="*/ 665501 w 2889213"/>
              <a:gd name="connsiteY21" fmla="*/ 1160992 h 1800430"/>
              <a:gd name="connsiteX22" fmla="*/ 0 w 2889213"/>
              <a:gd name="connsiteY22" fmla="*/ 1010928 h 1800430"/>
              <a:gd name="connsiteX23" fmla="*/ 13050 w 2889213"/>
              <a:gd name="connsiteY23" fmla="*/ 169268 h 1800430"/>
              <a:gd name="connsiteX24" fmla="*/ 1348782 w 2889213"/>
              <a:gd name="connsiteY24" fmla="*/ 0 h 1800430"/>
              <a:gd name="connsiteX0" fmla="*/ 2150164 w 2889213"/>
              <a:gd name="connsiteY0" fmla="*/ 113773 h 1800456"/>
              <a:gd name="connsiteX1" fmla="*/ 2655476 w 2889213"/>
              <a:gd name="connsiteY1" fmla="*/ 469395 h 1800456"/>
              <a:gd name="connsiteX2" fmla="*/ 2828170 w 2889213"/>
              <a:gd name="connsiteY2" fmla="*/ 895281 h 1800456"/>
              <a:gd name="connsiteX3" fmla="*/ 2883834 w 2889213"/>
              <a:gd name="connsiteY3" fmla="*/ 1193615 h 1800456"/>
              <a:gd name="connsiteX4" fmla="*/ 2840612 w 2889213"/>
              <a:gd name="connsiteY4" fmla="*/ 1449135 h 1800456"/>
              <a:gd name="connsiteX5" fmla="*/ 2632493 w 2889213"/>
              <a:gd name="connsiteY5" fmla="*/ 1060062 h 1800456"/>
              <a:gd name="connsiteX6" fmla="*/ 2150164 w 2889213"/>
              <a:gd name="connsiteY6" fmla="*/ 113773 h 1800456"/>
              <a:gd name="connsiteX7" fmla="*/ 1348782 w 2889213"/>
              <a:gd name="connsiteY7" fmla="*/ 0 h 1800456"/>
              <a:gd name="connsiteX8" fmla="*/ 1714668 w 2889213"/>
              <a:gd name="connsiteY8" fmla="*/ 204372 h 1800456"/>
              <a:gd name="connsiteX9" fmla="*/ 1866896 w 2889213"/>
              <a:gd name="connsiteY9" fmla="*/ 462766 h 1800456"/>
              <a:gd name="connsiteX10" fmla="*/ 1973469 w 2889213"/>
              <a:gd name="connsiteY10" fmla="*/ 669299 h 1800456"/>
              <a:gd name="connsiteX11" fmla="*/ 1866010 w 2889213"/>
              <a:gd name="connsiteY11" fmla="*/ 762998 h 1800456"/>
              <a:gd name="connsiteX12" fmla="*/ 2733769 w 2889213"/>
              <a:gd name="connsiteY12" fmla="*/ 1271909 h 1800456"/>
              <a:gd name="connsiteX13" fmla="*/ 2694623 w 2889213"/>
              <a:gd name="connsiteY13" fmla="*/ 1524483 h 1800456"/>
              <a:gd name="connsiteX14" fmla="*/ 2385869 w 2889213"/>
              <a:gd name="connsiteY14" fmla="*/ 1470403 h 1800456"/>
              <a:gd name="connsiteX15" fmla="*/ 2191986 w 2889213"/>
              <a:gd name="connsiteY15" fmla="*/ 1800407 h 1800456"/>
              <a:gd name="connsiteX16" fmla="*/ 2074819 w 2889213"/>
              <a:gd name="connsiteY16" fmla="*/ 1450562 h 1800456"/>
              <a:gd name="connsiteX17" fmla="*/ 1739085 w 2889213"/>
              <a:gd name="connsiteY17" fmla="*/ 1756177 h 1800456"/>
              <a:gd name="connsiteX18" fmla="*/ 1648664 w 2889213"/>
              <a:gd name="connsiteY18" fmla="*/ 1466917 h 1800456"/>
              <a:gd name="connsiteX19" fmla="*/ 1376671 w 2889213"/>
              <a:gd name="connsiteY19" fmla="*/ 1585086 h 1800456"/>
              <a:gd name="connsiteX20" fmla="*/ 1415819 w 2889213"/>
              <a:gd name="connsiteY20" fmla="*/ 1219713 h 1800456"/>
              <a:gd name="connsiteX21" fmla="*/ 665501 w 2889213"/>
              <a:gd name="connsiteY21" fmla="*/ 1160992 h 1800456"/>
              <a:gd name="connsiteX22" fmla="*/ 0 w 2889213"/>
              <a:gd name="connsiteY22" fmla="*/ 1010928 h 1800456"/>
              <a:gd name="connsiteX23" fmla="*/ 13050 w 2889213"/>
              <a:gd name="connsiteY23" fmla="*/ 169268 h 1800456"/>
              <a:gd name="connsiteX24" fmla="*/ 1348782 w 2889213"/>
              <a:gd name="connsiteY24" fmla="*/ 0 h 1800456"/>
              <a:gd name="connsiteX0" fmla="*/ 2150164 w 2889213"/>
              <a:gd name="connsiteY0" fmla="*/ 113773 h 1811599"/>
              <a:gd name="connsiteX1" fmla="*/ 2655476 w 2889213"/>
              <a:gd name="connsiteY1" fmla="*/ 469395 h 1811599"/>
              <a:gd name="connsiteX2" fmla="*/ 2828170 w 2889213"/>
              <a:gd name="connsiteY2" fmla="*/ 895281 h 1811599"/>
              <a:gd name="connsiteX3" fmla="*/ 2883834 w 2889213"/>
              <a:gd name="connsiteY3" fmla="*/ 1193615 h 1811599"/>
              <a:gd name="connsiteX4" fmla="*/ 2840612 w 2889213"/>
              <a:gd name="connsiteY4" fmla="*/ 1449135 h 1811599"/>
              <a:gd name="connsiteX5" fmla="*/ 2632493 w 2889213"/>
              <a:gd name="connsiteY5" fmla="*/ 1060062 h 1811599"/>
              <a:gd name="connsiteX6" fmla="*/ 2150164 w 2889213"/>
              <a:gd name="connsiteY6" fmla="*/ 113773 h 1811599"/>
              <a:gd name="connsiteX7" fmla="*/ 1348782 w 2889213"/>
              <a:gd name="connsiteY7" fmla="*/ 0 h 1811599"/>
              <a:gd name="connsiteX8" fmla="*/ 1714668 w 2889213"/>
              <a:gd name="connsiteY8" fmla="*/ 204372 h 1811599"/>
              <a:gd name="connsiteX9" fmla="*/ 1866896 w 2889213"/>
              <a:gd name="connsiteY9" fmla="*/ 462766 h 1811599"/>
              <a:gd name="connsiteX10" fmla="*/ 1973469 w 2889213"/>
              <a:gd name="connsiteY10" fmla="*/ 669299 h 1811599"/>
              <a:gd name="connsiteX11" fmla="*/ 1866010 w 2889213"/>
              <a:gd name="connsiteY11" fmla="*/ 762998 h 1811599"/>
              <a:gd name="connsiteX12" fmla="*/ 2733769 w 2889213"/>
              <a:gd name="connsiteY12" fmla="*/ 1271909 h 1811599"/>
              <a:gd name="connsiteX13" fmla="*/ 2694623 w 2889213"/>
              <a:gd name="connsiteY13" fmla="*/ 1524483 h 1811599"/>
              <a:gd name="connsiteX14" fmla="*/ 2385869 w 2889213"/>
              <a:gd name="connsiteY14" fmla="*/ 1470403 h 1811599"/>
              <a:gd name="connsiteX15" fmla="*/ 2214278 w 2889213"/>
              <a:gd name="connsiteY15" fmla="*/ 1811553 h 1811599"/>
              <a:gd name="connsiteX16" fmla="*/ 2074819 w 2889213"/>
              <a:gd name="connsiteY16" fmla="*/ 1450562 h 1811599"/>
              <a:gd name="connsiteX17" fmla="*/ 1739085 w 2889213"/>
              <a:gd name="connsiteY17" fmla="*/ 1756177 h 1811599"/>
              <a:gd name="connsiteX18" fmla="*/ 1648664 w 2889213"/>
              <a:gd name="connsiteY18" fmla="*/ 1466917 h 1811599"/>
              <a:gd name="connsiteX19" fmla="*/ 1376671 w 2889213"/>
              <a:gd name="connsiteY19" fmla="*/ 1585086 h 1811599"/>
              <a:gd name="connsiteX20" fmla="*/ 1415819 w 2889213"/>
              <a:gd name="connsiteY20" fmla="*/ 1219713 h 1811599"/>
              <a:gd name="connsiteX21" fmla="*/ 665501 w 2889213"/>
              <a:gd name="connsiteY21" fmla="*/ 1160992 h 1811599"/>
              <a:gd name="connsiteX22" fmla="*/ 0 w 2889213"/>
              <a:gd name="connsiteY22" fmla="*/ 1010928 h 1811599"/>
              <a:gd name="connsiteX23" fmla="*/ 13050 w 2889213"/>
              <a:gd name="connsiteY23" fmla="*/ 169268 h 1811599"/>
              <a:gd name="connsiteX24" fmla="*/ 1348782 w 2889213"/>
              <a:gd name="connsiteY24" fmla="*/ 0 h 1811599"/>
              <a:gd name="connsiteX0" fmla="*/ 2150164 w 2889213"/>
              <a:gd name="connsiteY0" fmla="*/ 113773 h 1811553"/>
              <a:gd name="connsiteX1" fmla="*/ 2655476 w 2889213"/>
              <a:gd name="connsiteY1" fmla="*/ 469395 h 1811553"/>
              <a:gd name="connsiteX2" fmla="*/ 2828170 w 2889213"/>
              <a:gd name="connsiteY2" fmla="*/ 895281 h 1811553"/>
              <a:gd name="connsiteX3" fmla="*/ 2883834 w 2889213"/>
              <a:gd name="connsiteY3" fmla="*/ 1193615 h 1811553"/>
              <a:gd name="connsiteX4" fmla="*/ 2840612 w 2889213"/>
              <a:gd name="connsiteY4" fmla="*/ 1449135 h 1811553"/>
              <a:gd name="connsiteX5" fmla="*/ 2632493 w 2889213"/>
              <a:gd name="connsiteY5" fmla="*/ 1060062 h 1811553"/>
              <a:gd name="connsiteX6" fmla="*/ 2150164 w 2889213"/>
              <a:gd name="connsiteY6" fmla="*/ 113773 h 1811553"/>
              <a:gd name="connsiteX7" fmla="*/ 1348782 w 2889213"/>
              <a:gd name="connsiteY7" fmla="*/ 0 h 1811553"/>
              <a:gd name="connsiteX8" fmla="*/ 1714668 w 2889213"/>
              <a:gd name="connsiteY8" fmla="*/ 204372 h 1811553"/>
              <a:gd name="connsiteX9" fmla="*/ 1866896 w 2889213"/>
              <a:gd name="connsiteY9" fmla="*/ 462766 h 1811553"/>
              <a:gd name="connsiteX10" fmla="*/ 1973469 w 2889213"/>
              <a:gd name="connsiteY10" fmla="*/ 669299 h 1811553"/>
              <a:gd name="connsiteX11" fmla="*/ 1866010 w 2889213"/>
              <a:gd name="connsiteY11" fmla="*/ 762998 h 1811553"/>
              <a:gd name="connsiteX12" fmla="*/ 2733769 w 2889213"/>
              <a:gd name="connsiteY12" fmla="*/ 1271909 h 1811553"/>
              <a:gd name="connsiteX13" fmla="*/ 2694623 w 2889213"/>
              <a:gd name="connsiteY13" fmla="*/ 1524483 h 1811553"/>
              <a:gd name="connsiteX14" fmla="*/ 2385869 w 2889213"/>
              <a:gd name="connsiteY14" fmla="*/ 1470403 h 1811553"/>
              <a:gd name="connsiteX15" fmla="*/ 2214278 w 2889213"/>
              <a:gd name="connsiteY15" fmla="*/ 1811553 h 1811553"/>
              <a:gd name="connsiteX16" fmla="*/ 2074819 w 2889213"/>
              <a:gd name="connsiteY16" fmla="*/ 1450562 h 1811553"/>
              <a:gd name="connsiteX17" fmla="*/ 1739085 w 2889213"/>
              <a:gd name="connsiteY17" fmla="*/ 1756177 h 1811553"/>
              <a:gd name="connsiteX18" fmla="*/ 1648664 w 2889213"/>
              <a:gd name="connsiteY18" fmla="*/ 1466917 h 1811553"/>
              <a:gd name="connsiteX19" fmla="*/ 1376671 w 2889213"/>
              <a:gd name="connsiteY19" fmla="*/ 1585086 h 1811553"/>
              <a:gd name="connsiteX20" fmla="*/ 1415819 w 2889213"/>
              <a:gd name="connsiteY20" fmla="*/ 1219713 h 1811553"/>
              <a:gd name="connsiteX21" fmla="*/ 665501 w 2889213"/>
              <a:gd name="connsiteY21" fmla="*/ 1160992 h 1811553"/>
              <a:gd name="connsiteX22" fmla="*/ 0 w 2889213"/>
              <a:gd name="connsiteY22" fmla="*/ 1010928 h 1811553"/>
              <a:gd name="connsiteX23" fmla="*/ 13050 w 2889213"/>
              <a:gd name="connsiteY23" fmla="*/ 169268 h 1811553"/>
              <a:gd name="connsiteX24" fmla="*/ 1348782 w 2889213"/>
              <a:gd name="connsiteY24" fmla="*/ 0 h 1811553"/>
              <a:gd name="connsiteX0" fmla="*/ 2150164 w 2889213"/>
              <a:gd name="connsiteY0" fmla="*/ 113773 h 1811553"/>
              <a:gd name="connsiteX1" fmla="*/ 2655476 w 2889213"/>
              <a:gd name="connsiteY1" fmla="*/ 469395 h 1811553"/>
              <a:gd name="connsiteX2" fmla="*/ 2828170 w 2889213"/>
              <a:gd name="connsiteY2" fmla="*/ 895281 h 1811553"/>
              <a:gd name="connsiteX3" fmla="*/ 2883834 w 2889213"/>
              <a:gd name="connsiteY3" fmla="*/ 1193615 h 1811553"/>
              <a:gd name="connsiteX4" fmla="*/ 2840612 w 2889213"/>
              <a:gd name="connsiteY4" fmla="*/ 1449135 h 1811553"/>
              <a:gd name="connsiteX5" fmla="*/ 2632493 w 2889213"/>
              <a:gd name="connsiteY5" fmla="*/ 1060062 h 1811553"/>
              <a:gd name="connsiteX6" fmla="*/ 2150164 w 2889213"/>
              <a:gd name="connsiteY6" fmla="*/ 113773 h 1811553"/>
              <a:gd name="connsiteX7" fmla="*/ 1348782 w 2889213"/>
              <a:gd name="connsiteY7" fmla="*/ 0 h 1811553"/>
              <a:gd name="connsiteX8" fmla="*/ 1714668 w 2889213"/>
              <a:gd name="connsiteY8" fmla="*/ 204372 h 1811553"/>
              <a:gd name="connsiteX9" fmla="*/ 1866896 w 2889213"/>
              <a:gd name="connsiteY9" fmla="*/ 462766 h 1811553"/>
              <a:gd name="connsiteX10" fmla="*/ 1973469 w 2889213"/>
              <a:gd name="connsiteY10" fmla="*/ 669299 h 1811553"/>
              <a:gd name="connsiteX11" fmla="*/ 1866010 w 2889213"/>
              <a:gd name="connsiteY11" fmla="*/ 762998 h 1811553"/>
              <a:gd name="connsiteX12" fmla="*/ 2733769 w 2889213"/>
              <a:gd name="connsiteY12" fmla="*/ 1271909 h 1811553"/>
              <a:gd name="connsiteX13" fmla="*/ 2694623 w 2889213"/>
              <a:gd name="connsiteY13" fmla="*/ 1524483 h 1811553"/>
              <a:gd name="connsiteX14" fmla="*/ 2385869 w 2889213"/>
              <a:gd name="connsiteY14" fmla="*/ 1470403 h 1811553"/>
              <a:gd name="connsiteX15" fmla="*/ 2214278 w 2889213"/>
              <a:gd name="connsiteY15" fmla="*/ 1811553 h 1811553"/>
              <a:gd name="connsiteX16" fmla="*/ 2074819 w 2889213"/>
              <a:gd name="connsiteY16" fmla="*/ 1450562 h 1811553"/>
              <a:gd name="connsiteX17" fmla="*/ 1739085 w 2889213"/>
              <a:gd name="connsiteY17" fmla="*/ 1756177 h 1811553"/>
              <a:gd name="connsiteX18" fmla="*/ 1648664 w 2889213"/>
              <a:gd name="connsiteY18" fmla="*/ 1466917 h 1811553"/>
              <a:gd name="connsiteX19" fmla="*/ 1376671 w 2889213"/>
              <a:gd name="connsiteY19" fmla="*/ 1585086 h 1811553"/>
              <a:gd name="connsiteX20" fmla="*/ 1415819 w 2889213"/>
              <a:gd name="connsiteY20" fmla="*/ 1219713 h 1811553"/>
              <a:gd name="connsiteX21" fmla="*/ 665501 w 2889213"/>
              <a:gd name="connsiteY21" fmla="*/ 1160992 h 1811553"/>
              <a:gd name="connsiteX22" fmla="*/ 0 w 2889213"/>
              <a:gd name="connsiteY22" fmla="*/ 1010928 h 1811553"/>
              <a:gd name="connsiteX23" fmla="*/ 13050 w 2889213"/>
              <a:gd name="connsiteY23" fmla="*/ 169268 h 1811553"/>
              <a:gd name="connsiteX24" fmla="*/ 1348782 w 2889213"/>
              <a:gd name="connsiteY24" fmla="*/ 0 h 1811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889213" h="1811553">
                <a:moveTo>
                  <a:pt x="2150164" y="113773"/>
                </a:moveTo>
                <a:lnTo>
                  <a:pt x="2655476" y="469395"/>
                </a:lnTo>
                <a:cubicBezTo>
                  <a:pt x="2724937" y="612627"/>
                  <a:pt x="2790110" y="774578"/>
                  <a:pt x="2828170" y="895281"/>
                </a:cubicBezTo>
                <a:cubicBezTo>
                  <a:pt x="2845006" y="1009922"/>
                  <a:pt x="2872906" y="1094971"/>
                  <a:pt x="2883834" y="1193615"/>
                </a:cubicBezTo>
                <a:cubicBezTo>
                  <a:pt x="2898597" y="1276508"/>
                  <a:pt x="2882583" y="1383685"/>
                  <a:pt x="2840612" y="1449135"/>
                </a:cubicBezTo>
                <a:cubicBezTo>
                  <a:pt x="2801112" y="1388173"/>
                  <a:pt x="2764708" y="1276910"/>
                  <a:pt x="2632493" y="1060062"/>
                </a:cubicBezTo>
                <a:cubicBezTo>
                  <a:pt x="2521003" y="837054"/>
                  <a:pt x="2268591" y="370791"/>
                  <a:pt x="2150164" y="113773"/>
                </a:cubicBezTo>
                <a:close/>
                <a:moveTo>
                  <a:pt x="1348782" y="0"/>
                </a:moveTo>
                <a:cubicBezTo>
                  <a:pt x="1445338" y="154432"/>
                  <a:pt x="1639668" y="165874"/>
                  <a:pt x="1714668" y="204372"/>
                </a:cubicBezTo>
                <a:cubicBezTo>
                  <a:pt x="1723722" y="285320"/>
                  <a:pt x="1831199" y="402612"/>
                  <a:pt x="1866896" y="462766"/>
                </a:cubicBezTo>
                <a:cubicBezTo>
                  <a:pt x="1913125" y="544588"/>
                  <a:pt x="1935949" y="596454"/>
                  <a:pt x="1973469" y="669299"/>
                </a:cubicBezTo>
                <a:cubicBezTo>
                  <a:pt x="1909251" y="682689"/>
                  <a:pt x="1863715" y="712895"/>
                  <a:pt x="1866010" y="762998"/>
                </a:cubicBezTo>
                <a:cubicBezTo>
                  <a:pt x="1884495" y="971782"/>
                  <a:pt x="2517373" y="1008755"/>
                  <a:pt x="2733769" y="1271909"/>
                </a:cubicBezTo>
                <a:cubicBezTo>
                  <a:pt x="2839248" y="1365427"/>
                  <a:pt x="2779441" y="1512521"/>
                  <a:pt x="2694623" y="1524483"/>
                </a:cubicBezTo>
                <a:cubicBezTo>
                  <a:pt x="2575007" y="1522308"/>
                  <a:pt x="2538107" y="1485627"/>
                  <a:pt x="2385869" y="1470403"/>
                </a:cubicBezTo>
                <a:cubicBezTo>
                  <a:pt x="2333676" y="1639614"/>
                  <a:pt x="2280982" y="1755416"/>
                  <a:pt x="2214278" y="1811553"/>
                </a:cubicBezTo>
                <a:cubicBezTo>
                  <a:pt x="2147576" y="1804531"/>
                  <a:pt x="2033271" y="1685187"/>
                  <a:pt x="2074819" y="1450562"/>
                </a:cubicBezTo>
                <a:cubicBezTo>
                  <a:pt x="1992109" y="1541380"/>
                  <a:pt x="1856720" y="1716561"/>
                  <a:pt x="1739085" y="1756177"/>
                </a:cubicBezTo>
                <a:cubicBezTo>
                  <a:pt x="1647742" y="1688758"/>
                  <a:pt x="1625791" y="1561162"/>
                  <a:pt x="1648664" y="1466917"/>
                </a:cubicBezTo>
                <a:cubicBezTo>
                  <a:pt x="1575908" y="1517602"/>
                  <a:pt x="1475987" y="1575732"/>
                  <a:pt x="1376671" y="1585086"/>
                </a:cubicBezTo>
                <a:cubicBezTo>
                  <a:pt x="1265755" y="1421973"/>
                  <a:pt x="1344050" y="1304532"/>
                  <a:pt x="1415819" y="1219713"/>
                </a:cubicBezTo>
                <a:cubicBezTo>
                  <a:pt x="1106992" y="1284958"/>
                  <a:pt x="922130" y="1226237"/>
                  <a:pt x="665501" y="1160992"/>
                </a:cubicBezTo>
                <a:cubicBezTo>
                  <a:pt x="467591" y="1128369"/>
                  <a:pt x="282729" y="1004403"/>
                  <a:pt x="0" y="1010928"/>
                </a:cubicBezTo>
                <a:lnTo>
                  <a:pt x="13050" y="169268"/>
                </a:lnTo>
                <a:cubicBezTo>
                  <a:pt x="722590" y="234513"/>
                  <a:pt x="1132701" y="28762"/>
                  <a:pt x="1348782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50000"/>
                  <a:lumOff val="50000"/>
                </a:schemeClr>
              </a:gs>
              <a:gs pos="100000">
                <a:schemeClr val="accent2">
                  <a:lumMod val="50000"/>
                  <a:lumOff val="50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71" name="Oval 32">
            <a:extLst>
              <a:ext uri="{FF2B5EF4-FFF2-40B4-BE49-F238E27FC236}">
                <a16:creationId xmlns:a16="http://schemas.microsoft.com/office/drawing/2014/main" id="{128B6D37-0B22-442F-9CC6-099525A2B916}"/>
              </a:ext>
            </a:extLst>
          </p:cNvPr>
          <p:cNvSpPr/>
          <p:nvPr/>
        </p:nvSpPr>
        <p:spPr>
          <a:xfrm>
            <a:off x="11624147" y="6054548"/>
            <a:ext cx="582337" cy="708984"/>
          </a:xfrm>
          <a:custGeom>
            <a:avLst/>
            <a:gdLst/>
            <a:ahLst/>
            <a:cxnLst/>
            <a:rect l="l" t="t" r="r" b="b"/>
            <a:pathLst>
              <a:path w="2671236" h="3213546">
                <a:moveTo>
                  <a:pt x="1336943" y="151152"/>
                </a:moveTo>
                <a:cubicBezTo>
                  <a:pt x="1223677" y="151152"/>
                  <a:pt x="1131857" y="242973"/>
                  <a:pt x="1131857" y="356239"/>
                </a:cubicBezTo>
                <a:cubicBezTo>
                  <a:pt x="1131857" y="469506"/>
                  <a:pt x="1223677" y="561326"/>
                  <a:pt x="1336943" y="561326"/>
                </a:cubicBezTo>
                <a:cubicBezTo>
                  <a:pt x="1450210" y="561326"/>
                  <a:pt x="1542030" y="469506"/>
                  <a:pt x="1542030" y="356239"/>
                </a:cubicBezTo>
                <a:cubicBezTo>
                  <a:pt x="1542030" y="242973"/>
                  <a:pt x="1450210" y="151152"/>
                  <a:pt x="1336943" y="151152"/>
                </a:cubicBezTo>
                <a:close/>
                <a:moveTo>
                  <a:pt x="1336943" y="0"/>
                </a:moveTo>
                <a:cubicBezTo>
                  <a:pt x="1533689" y="0"/>
                  <a:pt x="1693182" y="159493"/>
                  <a:pt x="1693182" y="356239"/>
                </a:cubicBezTo>
                <a:cubicBezTo>
                  <a:pt x="1693182" y="499348"/>
                  <a:pt x="1608797" y="622748"/>
                  <a:pt x="1486649" y="678491"/>
                </a:cubicBezTo>
                <a:lnTo>
                  <a:pt x="1504985" y="861628"/>
                </a:lnTo>
                <a:lnTo>
                  <a:pt x="2050955" y="861628"/>
                </a:lnTo>
                <a:cubicBezTo>
                  <a:pt x="2073924" y="808095"/>
                  <a:pt x="2127168" y="770742"/>
                  <a:pt x="2189136" y="770742"/>
                </a:cubicBezTo>
                <a:cubicBezTo>
                  <a:pt x="2272476" y="770742"/>
                  <a:pt x="2340037" y="838303"/>
                  <a:pt x="2340037" y="921643"/>
                </a:cubicBezTo>
                <a:cubicBezTo>
                  <a:pt x="2340037" y="1004983"/>
                  <a:pt x="2272476" y="1072544"/>
                  <a:pt x="2189136" y="1072544"/>
                </a:cubicBezTo>
                <a:cubicBezTo>
                  <a:pt x="2127168" y="1072544"/>
                  <a:pt x="2073924" y="1035191"/>
                  <a:pt x="2050955" y="981658"/>
                </a:cubicBezTo>
                <a:lnTo>
                  <a:pt x="1517002" y="981658"/>
                </a:lnTo>
                <a:lnTo>
                  <a:pt x="1678124" y="2590970"/>
                </a:lnTo>
                <a:cubicBezTo>
                  <a:pt x="2063444" y="2451708"/>
                  <a:pt x="2360829" y="2287813"/>
                  <a:pt x="2381761" y="1860600"/>
                </a:cubicBezTo>
                <a:cubicBezTo>
                  <a:pt x="2329006" y="1862811"/>
                  <a:pt x="2276981" y="1871755"/>
                  <a:pt x="2228094" y="1886075"/>
                </a:cubicBezTo>
                <a:cubicBezTo>
                  <a:pt x="2324645" y="1771974"/>
                  <a:pt x="2415523" y="1665436"/>
                  <a:pt x="2449665" y="1504055"/>
                </a:cubicBezTo>
                <a:cubicBezTo>
                  <a:pt x="2485699" y="1663545"/>
                  <a:pt x="2574685" y="1764408"/>
                  <a:pt x="2671236" y="1886075"/>
                </a:cubicBezTo>
                <a:cubicBezTo>
                  <a:pt x="2622475" y="1872164"/>
                  <a:pt x="2568855" y="1862858"/>
                  <a:pt x="2513341" y="1860541"/>
                </a:cubicBezTo>
                <a:cubicBezTo>
                  <a:pt x="2486075" y="2436981"/>
                  <a:pt x="2151724" y="2992040"/>
                  <a:pt x="1522375" y="3040581"/>
                </a:cubicBezTo>
                <a:cubicBezTo>
                  <a:pt x="1427529" y="3119259"/>
                  <a:pt x="1392747" y="3155891"/>
                  <a:pt x="1336943" y="3213546"/>
                </a:cubicBezTo>
                <a:cubicBezTo>
                  <a:pt x="1284048" y="3153728"/>
                  <a:pt x="1252174" y="3120936"/>
                  <a:pt x="1157234" y="3046101"/>
                </a:cubicBezTo>
                <a:cubicBezTo>
                  <a:pt x="592479" y="2980043"/>
                  <a:pt x="187829" y="2438320"/>
                  <a:pt x="160409" y="1860193"/>
                </a:cubicBezTo>
                <a:cubicBezTo>
                  <a:pt x="105366" y="1862056"/>
                  <a:pt x="50978" y="1871143"/>
                  <a:pt x="0" y="1886075"/>
                </a:cubicBezTo>
                <a:cubicBezTo>
                  <a:pt x="96552" y="1771974"/>
                  <a:pt x="187429" y="1665436"/>
                  <a:pt x="221571" y="1504055"/>
                </a:cubicBezTo>
                <a:cubicBezTo>
                  <a:pt x="257605" y="1663545"/>
                  <a:pt x="346591" y="1764408"/>
                  <a:pt x="443143" y="1886075"/>
                </a:cubicBezTo>
                <a:cubicBezTo>
                  <a:pt x="396276" y="1872705"/>
                  <a:pt x="344922" y="1863589"/>
                  <a:pt x="291687" y="1860996"/>
                </a:cubicBezTo>
                <a:cubicBezTo>
                  <a:pt x="313360" y="2289054"/>
                  <a:pt x="617325" y="2454996"/>
                  <a:pt x="1001768" y="2593980"/>
                </a:cubicBezTo>
                <a:lnTo>
                  <a:pt x="1157883" y="981658"/>
                </a:lnTo>
                <a:lnTo>
                  <a:pt x="666108" y="981658"/>
                </a:lnTo>
                <a:cubicBezTo>
                  <a:pt x="643139" y="1035191"/>
                  <a:pt x="589896" y="1072543"/>
                  <a:pt x="527928" y="1072543"/>
                </a:cubicBezTo>
                <a:cubicBezTo>
                  <a:pt x="444588" y="1072543"/>
                  <a:pt x="377027" y="1004982"/>
                  <a:pt x="377027" y="921642"/>
                </a:cubicBezTo>
                <a:cubicBezTo>
                  <a:pt x="377027" y="838302"/>
                  <a:pt x="444588" y="770741"/>
                  <a:pt x="527928" y="770741"/>
                </a:cubicBezTo>
                <a:cubicBezTo>
                  <a:pt x="589896" y="770741"/>
                  <a:pt x="643141" y="808095"/>
                  <a:pt x="666110" y="861628"/>
                </a:cubicBezTo>
                <a:lnTo>
                  <a:pt x="1169505" y="861628"/>
                </a:lnTo>
                <a:lnTo>
                  <a:pt x="1187237" y="678491"/>
                </a:lnTo>
                <a:cubicBezTo>
                  <a:pt x="1065090" y="622748"/>
                  <a:pt x="980704" y="499348"/>
                  <a:pt x="980704" y="356239"/>
                </a:cubicBezTo>
                <a:cubicBezTo>
                  <a:pt x="980704" y="159493"/>
                  <a:pt x="1140198" y="0"/>
                  <a:pt x="13369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4151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/>
          <p:cNvSpPr/>
          <p:nvPr/>
        </p:nvSpPr>
        <p:spPr>
          <a:xfrm>
            <a:off x="25" y="12"/>
            <a:ext cx="12191975" cy="6857988"/>
          </a:xfrm>
          <a:custGeom>
            <a:avLst/>
            <a:gdLst/>
            <a:ahLst/>
            <a:cxnLst/>
            <a:rect l="l" t="t" r="r" b="b"/>
            <a:pathLst>
              <a:path w="7560309" h="5328285">
                <a:moveTo>
                  <a:pt x="0" y="5328005"/>
                </a:moveTo>
                <a:lnTo>
                  <a:pt x="7560005" y="5328005"/>
                </a:lnTo>
                <a:lnTo>
                  <a:pt x="7560005" y="0"/>
                </a:lnTo>
                <a:lnTo>
                  <a:pt x="0" y="0"/>
                </a:lnTo>
                <a:lnTo>
                  <a:pt x="0" y="5328005"/>
                </a:lnTo>
                <a:close/>
              </a:path>
            </a:pathLst>
          </a:custGeom>
          <a:solidFill>
            <a:srgbClr val="00206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96"/>
          <p:cNvSpPr txBox="1">
            <a:spLocks noGrp="1"/>
          </p:cNvSpPr>
          <p:nvPr>
            <p:ph type="title"/>
          </p:nvPr>
        </p:nvSpPr>
        <p:spPr>
          <a:xfrm>
            <a:off x="913120" y="120589"/>
            <a:ext cx="6506583" cy="50956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1499"/>
              </a:lnSpc>
              <a:spcBef>
                <a:spcPts val="95"/>
              </a:spcBef>
            </a:pPr>
            <a:r>
              <a:rPr lang="en-US" sz="3200" spc="35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Entity Relationship Diagram(ERD)</a:t>
            </a:r>
            <a:endParaRPr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641" y="789918"/>
            <a:ext cx="5182095" cy="59315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2224" y="437254"/>
            <a:ext cx="3503526" cy="590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985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30"/>
          <p:cNvSpPr/>
          <p:nvPr/>
        </p:nvSpPr>
        <p:spPr>
          <a:xfrm>
            <a:off x="297959" y="1116388"/>
            <a:ext cx="2766827" cy="5551879"/>
          </a:xfrm>
          <a:custGeom>
            <a:avLst/>
            <a:gdLst/>
            <a:ahLst/>
            <a:cxnLst/>
            <a:rect l="l" t="t" r="r" b="b"/>
            <a:pathLst>
              <a:path w="30819" h="61841" extrusionOk="0">
                <a:moveTo>
                  <a:pt x="5160" y="2580"/>
                </a:moveTo>
                <a:lnTo>
                  <a:pt x="5295" y="2648"/>
                </a:lnTo>
                <a:lnTo>
                  <a:pt x="5363" y="2784"/>
                </a:lnTo>
                <a:lnTo>
                  <a:pt x="5363" y="2920"/>
                </a:lnTo>
                <a:lnTo>
                  <a:pt x="5363" y="3055"/>
                </a:lnTo>
                <a:lnTo>
                  <a:pt x="5295" y="3191"/>
                </a:lnTo>
                <a:lnTo>
                  <a:pt x="5160" y="3259"/>
                </a:lnTo>
                <a:lnTo>
                  <a:pt x="4888" y="3259"/>
                </a:lnTo>
                <a:lnTo>
                  <a:pt x="4752" y="3191"/>
                </a:lnTo>
                <a:lnTo>
                  <a:pt x="4684" y="3055"/>
                </a:lnTo>
                <a:lnTo>
                  <a:pt x="4684" y="2920"/>
                </a:lnTo>
                <a:lnTo>
                  <a:pt x="4684" y="2784"/>
                </a:lnTo>
                <a:lnTo>
                  <a:pt x="4752" y="2648"/>
                </a:lnTo>
                <a:lnTo>
                  <a:pt x="4888" y="2580"/>
                </a:lnTo>
                <a:close/>
                <a:moveTo>
                  <a:pt x="15410" y="2241"/>
                </a:moveTo>
                <a:lnTo>
                  <a:pt x="15681" y="2309"/>
                </a:lnTo>
                <a:lnTo>
                  <a:pt x="15885" y="2444"/>
                </a:lnTo>
                <a:lnTo>
                  <a:pt x="16021" y="2648"/>
                </a:lnTo>
                <a:lnTo>
                  <a:pt x="16088" y="2920"/>
                </a:lnTo>
                <a:lnTo>
                  <a:pt x="16021" y="3191"/>
                </a:lnTo>
                <a:lnTo>
                  <a:pt x="15885" y="3395"/>
                </a:lnTo>
                <a:lnTo>
                  <a:pt x="15681" y="3531"/>
                </a:lnTo>
                <a:lnTo>
                  <a:pt x="15410" y="3598"/>
                </a:lnTo>
                <a:lnTo>
                  <a:pt x="15138" y="3531"/>
                </a:lnTo>
                <a:lnTo>
                  <a:pt x="14934" y="3395"/>
                </a:lnTo>
                <a:lnTo>
                  <a:pt x="14799" y="3191"/>
                </a:lnTo>
                <a:lnTo>
                  <a:pt x="14731" y="2920"/>
                </a:lnTo>
                <a:lnTo>
                  <a:pt x="14799" y="2648"/>
                </a:lnTo>
                <a:lnTo>
                  <a:pt x="14934" y="2444"/>
                </a:lnTo>
                <a:lnTo>
                  <a:pt x="15138" y="2309"/>
                </a:lnTo>
                <a:lnTo>
                  <a:pt x="15410" y="2241"/>
                </a:lnTo>
                <a:close/>
                <a:moveTo>
                  <a:pt x="29393" y="5228"/>
                </a:moveTo>
                <a:lnTo>
                  <a:pt x="29461" y="5296"/>
                </a:lnTo>
                <a:lnTo>
                  <a:pt x="29461" y="54849"/>
                </a:lnTo>
                <a:lnTo>
                  <a:pt x="1426" y="54849"/>
                </a:lnTo>
                <a:lnTo>
                  <a:pt x="1426" y="5296"/>
                </a:lnTo>
                <a:lnTo>
                  <a:pt x="1494" y="5228"/>
                </a:lnTo>
                <a:close/>
                <a:moveTo>
                  <a:pt x="15410" y="544"/>
                </a:moveTo>
                <a:lnTo>
                  <a:pt x="19143" y="612"/>
                </a:lnTo>
                <a:lnTo>
                  <a:pt x="23012" y="747"/>
                </a:lnTo>
                <a:lnTo>
                  <a:pt x="26339" y="951"/>
                </a:lnTo>
                <a:lnTo>
                  <a:pt x="27560" y="1087"/>
                </a:lnTo>
                <a:lnTo>
                  <a:pt x="27560" y="1087"/>
                </a:lnTo>
                <a:lnTo>
                  <a:pt x="26339" y="1019"/>
                </a:lnTo>
                <a:lnTo>
                  <a:pt x="23012" y="815"/>
                </a:lnTo>
                <a:lnTo>
                  <a:pt x="19143" y="680"/>
                </a:lnTo>
                <a:lnTo>
                  <a:pt x="15410" y="612"/>
                </a:lnTo>
                <a:lnTo>
                  <a:pt x="11676" y="680"/>
                </a:lnTo>
                <a:lnTo>
                  <a:pt x="7807" y="815"/>
                </a:lnTo>
                <a:lnTo>
                  <a:pt x="4481" y="1019"/>
                </a:lnTo>
                <a:lnTo>
                  <a:pt x="3259" y="1087"/>
                </a:lnTo>
                <a:lnTo>
                  <a:pt x="2444" y="1223"/>
                </a:lnTo>
                <a:lnTo>
                  <a:pt x="1969" y="1358"/>
                </a:lnTo>
                <a:lnTo>
                  <a:pt x="1630" y="1494"/>
                </a:lnTo>
                <a:lnTo>
                  <a:pt x="1290" y="1698"/>
                </a:lnTo>
                <a:lnTo>
                  <a:pt x="1019" y="1901"/>
                </a:lnTo>
                <a:lnTo>
                  <a:pt x="815" y="2173"/>
                </a:lnTo>
                <a:lnTo>
                  <a:pt x="679" y="2444"/>
                </a:lnTo>
                <a:lnTo>
                  <a:pt x="544" y="2852"/>
                </a:lnTo>
                <a:lnTo>
                  <a:pt x="544" y="3259"/>
                </a:lnTo>
                <a:lnTo>
                  <a:pt x="544" y="58311"/>
                </a:lnTo>
                <a:lnTo>
                  <a:pt x="544" y="58718"/>
                </a:lnTo>
                <a:lnTo>
                  <a:pt x="476" y="58311"/>
                </a:lnTo>
                <a:lnTo>
                  <a:pt x="476" y="3259"/>
                </a:lnTo>
                <a:lnTo>
                  <a:pt x="544" y="2784"/>
                </a:lnTo>
                <a:lnTo>
                  <a:pt x="612" y="2444"/>
                </a:lnTo>
                <a:lnTo>
                  <a:pt x="747" y="2105"/>
                </a:lnTo>
                <a:lnTo>
                  <a:pt x="951" y="1834"/>
                </a:lnTo>
                <a:lnTo>
                  <a:pt x="1222" y="1630"/>
                </a:lnTo>
                <a:lnTo>
                  <a:pt x="1562" y="1426"/>
                </a:lnTo>
                <a:lnTo>
                  <a:pt x="1969" y="1290"/>
                </a:lnTo>
                <a:lnTo>
                  <a:pt x="2444" y="1155"/>
                </a:lnTo>
                <a:lnTo>
                  <a:pt x="3259" y="1087"/>
                </a:lnTo>
                <a:lnTo>
                  <a:pt x="4481" y="951"/>
                </a:lnTo>
                <a:lnTo>
                  <a:pt x="7807" y="747"/>
                </a:lnTo>
                <a:lnTo>
                  <a:pt x="11676" y="612"/>
                </a:lnTo>
                <a:lnTo>
                  <a:pt x="15410" y="544"/>
                </a:lnTo>
                <a:close/>
                <a:moveTo>
                  <a:pt x="27560" y="1087"/>
                </a:moveTo>
                <a:lnTo>
                  <a:pt x="28375" y="1155"/>
                </a:lnTo>
                <a:lnTo>
                  <a:pt x="28850" y="1290"/>
                </a:lnTo>
                <a:lnTo>
                  <a:pt x="29257" y="1426"/>
                </a:lnTo>
                <a:lnTo>
                  <a:pt x="29597" y="1630"/>
                </a:lnTo>
                <a:lnTo>
                  <a:pt x="29868" y="1834"/>
                </a:lnTo>
                <a:lnTo>
                  <a:pt x="30072" y="2105"/>
                </a:lnTo>
                <a:lnTo>
                  <a:pt x="30208" y="2444"/>
                </a:lnTo>
                <a:lnTo>
                  <a:pt x="30276" y="2784"/>
                </a:lnTo>
                <a:lnTo>
                  <a:pt x="30344" y="3259"/>
                </a:lnTo>
                <a:lnTo>
                  <a:pt x="30344" y="58311"/>
                </a:lnTo>
                <a:lnTo>
                  <a:pt x="30276" y="58718"/>
                </a:lnTo>
                <a:lnTo>
                  <a:pt x="30208" y="59125"/>
                </a:lnTo>
                <a:lnTo>
                  <a:pt x="30072" y="59465"/>
                </a:lnTo>
                <a:lnTo>
                  <a:pt x="29868" y="59736"/>
                </a:lnTo>
                <a:lnTo>
                  <a:pt x="29597" y="60008"/>
                </a:lnTo>
                <a:lnTo>
                  <a:pt x="29257" y="60144"/>
                </a:lnTo>
                <a:lnTo>
                  <a:pt x="28850" y="60347"/>
                </a:lnTo>
                <a:lnTo>
                  <a:pt x="28375" y="60415"/>
                </a:lnTo>
                <a:lnTo>
                  <a:pt x="26746" y="60687"/>
                </a:lnTo>
                <a:lnTo>
                  <a:pt x="23895" y="60958"/>
                </a:lnTo>
                <a:lnTo>
                  <a:pt x="22130" y="61094"/>
                </a:lnTo>
                <a:lnTo>
                  <a:pt x="20093" y="61230"/>
                </a:lnTo>
                <a:lnTo>
                  <a:pt x="17853" y="61298"/>
                </a:lnTo>
                <a:lnTo>
                  <a:pt x="12966" y="61298"/>
                </a:lnTo>
                <a:lnTo>
                  <a:pt x="10726" y="61230"/>
                </a:lnTo>
                <a:lnTo>
                  <a:pt x="8689" y="61094"/>
                </a:lnTo>
                <a:lnTo>
                  <a:pt x="6924" y="60958"/>
                </a:lnTo>
                <a:lnTo>
                  <a:pt x="4073" y="60687"/>
                </a:lnTo>
                <a:lnTo>
                  <a:pt x="2444" y="60415"/>
                </a:lnTo>
                <a:lnTo>
                  <a:pt x="1969" y="60347"/>
                </a:lnTo>
                <a:lnTo>
                  <a:pt x="1562" y="60144"/>
                </a:lnTo>
                <a:lnTo>
                  <a:pt x="1290" y="60008"/>
                </a:lnTo>
                <a:lnTo>
                  <a:pt x="951" y="59736"/>
                </a:lnTo>
                <a:lnTo>
                  <a:pt x="747" y="59465"/>
                </a:lnTo>
                <a:lnTo>
                  <a:pt x="612" y="59125"/>
                </a:lnTo>
                <a:lnTo>
                  <a:pt x="544" y="58718"/>
                </a:lnTo>
                <a:lnTo>
                  <a:pt x="544" y="58718"/>
                </a:lnTo>
                <a:lnTo>
                  <a:pt x="679" y="59125"/>
                </a:lnTo>
                <a:lnTo>
                  <a:pt x="815" y="59397"/>
                </a:lnTo>
                <a:lnTo>
                  <a:pt x="1019" y="59669"/>
                </a:lnTo>
                <a:lnTo>
                  <a:pt x="1290" y="59940"/>
                </a:lnTo>
                <a:lnTo>
                  <a:pt x="1630" y="60144"/>
                </a:lnTo>
                <a:lnTo>
                  <a:pt x="2037" y="60279"/>
                </a:lnTo>
                <a:lnTo>
                  <a:pt x="2444" y="60415"/>
                </a:lnTo>
                <a:lnTo>
                  <a:pt x="4073" y="60619"/>
                </a:lnTo>
                <a:lnTo>
                  <a:pt x="6924" y="60890"/>
                </a:lnTo>
                <a:lnTo>
                  <a:pt x="8689" y="61026"/>
                </a:lnTo>
                <a:lnTo>
                  <a:pt x="10726" y="61162"/>
                </a:lnTo>
                <a:lnTo>
                  <a:pt x="12966" y="61230"/>
                </a:lnTo>
                <a:lnTo>
                  <a:pt x="17853" y="61230"/>
                </a:lnTo>
                <a:lnTo>
                  <a:pt x="20093" y="61162"/>
                </a:lnTo>
                <a:lnTo>
                  <a:pt x="22130" y="61026"/>
                </a:lnTo>
                <a:lnTo>
                  <a:pt x="23895" y="60890"/>
                </a:lnTo>
                <a:lnTo>
                  <a:pt x="26746" y="60619"/>
                </a:lnTo>
                <a:lnTo>
                  <a:pt x="28375" y="60415"/>
                </a:lnTo>
                <a:lnTo>
                  <a:pt x="28850" y="60279"/>
                </a:lnTo>
                <a:lnTo>
                  <a:pt x="29190" y="60144"/>
                </a:lnTo>
                <a:lnTo>
                  <a:pt x="29529" y="59940"/>
                </a:lnTo>
                <a:lnTo>
                  <a:pt x="29800" y="59669"/>
                </a:lnTo>
                <a:lnTo>
                  <a:pt x="30004" y="59397"/>
                </a:lnTo>
                <a:lnTo>
                  <a:pt x="30140" y="59125"/>
                </a:lnTo>
                <a:lnTo>
                  <a:pt x="30276" y="58718"/>
                </a:lnTo>
                <a:lnTo>
                  <a:pt x="30276" y="58311"/>
                </a:lnTo>
                <a:lnTo>
                  <a:pt x="30276" y="3259"/>
                </a:lnTo>
                <a:lnTo>
                  <a:pt x="30276" y="2852"/>
                </a:lnTo>
                <a:lnTo>
                  <a:pt x="30140" y="2444"/>
                </a:lnTo>
                <a:lnTo>
                  <a:pt x="30004" y="2173"/>
                </a:lnTo>
                <a:lnTo>
                  <a:pt x="29800" y="1901"/>
                </a:lnTo>
                <a:lnTo>
                  <a:pt x="29529" y="1698"/>
                </a:lnTo>
                <a:lnTo>
                  <a:pt x="29190" y="1494"/>
                </a:lnTo>
                <a:lnTo>
                  <a:pt x="28850" y="1358"/>
                </a:lnTo>
                <a:lnTo>
                  <a:pt x="28375" y="1223"/>
                </a:lnTo>
                <a:lnTo>
                  <a:pt x="27560" y="1087"/>
                </a:lnTo>
                <a:close/>
                <a:moveTo>
                  <a:pt x="15410" y="1"/>
                </a:moveTo>
                <a:lnTo>
                  <a:pt x="11608" y="69"/>
                </a:lnTo>
                <a:lnTo>
                  <a:pt x="7739" y="204"/>
                </a:lnTo>
                <a:lnTo>
                  <a:pt x="4413" y="408"/>
                </a:lnTo>
                <a:lnTo>
                  <a:pt x="3191" y="544"/>
                </a:lnTo>
                <a:lnTo>
                  <a:pt x="2309" y="680"/>
                </a:lnTo>
                <a:lnTo>
                  <a:pt x="1765" y="815"/>
                </a:lnTo>
                <a:lnTo>
                  <a:pt x="1290" y="1019"/>
                </a:lnTo>
                <a:lnTo>
                  <a:pt x="883" y="1223"/>
                </a:lnTo>
                <a:lnTo>
                  <a:pt x="544" y="1494"/>
                </a:lnTo>
                <a:lnTo>
                  <a:pt x="340" y="1901"/>
                </a:lnTo>
                <a:lnTo>
                  <a:pt x="136" y="2241"/>
                </a:lnTo>
                <a:lnTo>
                  <a:pt x="1" y="2716"/>
                </a:lnTo>
                <a:lnTo>
                  <a:pt x="1" y="3259"/>
                </a:lnTo>
                <a:lnTo>
                  <a:pt x="1" y="58311"/>
                </a:lnTo>
                <a:lnTo>
                  <a:pt x="1" y="58854"/>
                </a:lnTo>
                <a:lnTo>
                  <a:pt x="136" y="59261"/>
                </a:lnTo>
                <a:lnTo>
                  <a:pt x="340" y="59736"/>
                </a:lnTo>
                <a:lnTo>
                  <a:pt x="612" y="60076"/>
                </a:lnTo>
                <a:lnTo>
                  <a:pt x="951" y="60347"/>
                </a:lnTo>
                <a:lnTo>
                  <a:pt x="1358" y="60619"/>
                </a:lnTo>
                <a:lnTo>
                  <a:pt x="1833" y="60823"/>
                </a:lnTo>
                <a:lnTo>
                  <a:pt x="2309" y="60958"/>
                </a:lnTo>
                <a:lnTo>
                  <a:pt x="4006" y="61162"/>
                </a:lnTo>
                <a:lnTo>
                  <a:pt x="6857" y="61501"/>
                </a:lnTo>
                <a:lnTo>
                  <a:pt x="8689" y="61637"/>
                </a:lnTo>
                <a:lnTo>
                  <a:pt x="10726" y="61705"/>
                </a:lnTo>
                <a:lnTo>
                  <a:pt x="12966" y="61773"/>
                </a:lnTo>
                <a:lnTo>
                  <a:pt x="15410" y="61841"/>
                </a:lnTo>
                <a:lnTo>
                  <a:pt x="17853" y="61773"/>
                </a:lnTo>
                <a:lnTo>
                  <a:pt x="20093" y="61705"/>
                </a:lnTo>
                <a:lnTo>
                  <a:pt x="22130" y="61637"/>
                </a:lnTo>
                <a:lnTo>
                  <a:pt x="23963" y="61501"/>
                </a:lnTo>
                <a:lnTo>
                  <a:pt x="26814" y="61162"/>
                </a:lnTo>
                <a:lnTo>
                  <a:pt x="28511" y="60958"/>
                </a:lnTo>
                <a:lnTo>
                  <a:pt x="28986" y="60823"/>
                </a:lnTo>
                <a:lnTo>
                  <a:pt x="29461" y="60619"/>
                </a:lnTo>
                <a:lnTo>
                  <a:pt x="29868" y="60347"/>
                </a:lnTo>
                <a:lnTo>
                  <a:pt x="30208" y="60076"/>
                </a:lnTo>
                <a:lnTo>
                  <a:pt x="30479" y="59736"/>
                </a:lnTo>
                <a:lnTo>
                  <a:pt x="30683" y="59261"/>
                </a:lnTo>
                <a:lnTo>
                  <a:pt x="30819" y="58854"/>
                </a:lnTo>
                <a:lnTo>
                  <a:pt x="30819" y="58311"/>
                </a:lnTo>
                <a:lnTo>
                  <a:pt x="30819" y="3259"/>
                </a:lnTo>
                <a:lnTo>
                  <a:pt x="30819" y="2716"/>
                </a:lnTo>
                <a:lnTo>
                  <a:pt x="30683" y="2241"/>
                </a:lnTo>
                <a:lnTo>
                  <a:pt x="30547" y="1901"/>
                </a:lnTo>
                <a:lnTo>
                  <a:pt x="30276" y="1494"/>
                </a:lnTo>
                <a:lnTo>
                  <a:pt x="29936" y="1223"/>
                </a:lnTo>
                <a:lnTo>
                  <a:pt x="29529" y="1019"/>
                </a:lnTo>
                <a:lnTo>
                  <a:pt x="29054" y="815"/>
                </a:lnTo>
                <a:lnTo>
                  <a:pt x="28511" y="680"/>
                </a:lnTo>
                <a:lnTo>
                  <a:pt x="27628" y="544"/>
                </a:lnTo>
                <a:lnTo>
                  <a:pt x="26406" y="408"/>
                </a:lnTo>
                <a:lnTo>
                  <a:pt x="23080" y="204"/>
                </a:lnTo>
                <a:lnTo>
                  <a:pt x="19211" y="69"/>
                </a:lnTo>
                <a:lnTo>
                  <a:pt x="15410" y="1"/>
                </a:lnTo>
                <a:close/>
              </a:path>
            </a:pathLst>
          </a:custGeom>
          <a:solidFill>
            <a:srgbClr val="FFFFFF">
              <a:alpha val="11150"/>
            </a:srgbClr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6" name="Google Shape;265;p30"/>
          <p:cNvSpPr/>
          <p:nvPr/>
        </p:nvSpPr>
        <p:spPr>
          <a:xfrm>
            <a:off x="3236591" y="1105910"/>
            <a:ext cx="2766827" cy="5551879"/>
          </a:xfrm>
          <a:custGeom>
            <a:avLst/>
            <a:gdLst/>
            <a:ahLst/>
            <a:cxnLst/>
            <a:rect l="l" t="t" r="r" b="b"/>
            <a:pathLst>
              <a:path w="30819" h="61841" extrusionOk="0">
                <a:moveTo>
                  <a:pt x="5160" y="2580"/>
                </a:moveTo>
                <a:lnTo>
                  <a:pt x="5295" y="2648"/>
                </a:lnTo>
                <a:lnTo>
                  <a:pt x="5363" y="2784"/>
                </a:lnTo>
                <a:lnTo>
                  <a:pt x="5363" y="2920"/>
                </a:lnTo>
                <a:lnTo>
                  <a:pt x="5363" y="3055"/>
                </a:lnTo>
                <a:lnTo>
                  <a:pt x="5295" y="3191"/>
                </a:lnTo>
                <a:lnTo>
                  <a:pt x="5160" y="3259"/>
                </a:lnTo>
                <a:lnTo>
                  <a:pt x="4888" y="3259"/>
                </a:lnTo>
                <a:lnTo>
                  <a:pt x="4752" y="3191"/>
                </a:lnTo>
                <a:lnTo>
                  <a:pt x="4684" y="3055"/>
                </a:lnTo>
                <a:lnTo>
                  <a:pt x="4684" y="2920"/>
                </a:lnTo>
                <a:lnTo>
                  <a:pt x="4684" y="2784"/>
                </a:lnTo>
                <a:lnTo>
                  <a:pt x="4752" y="2648"/>
                </a:lnTo>
                <a:lnTo>
                  <a:pt x="4888" y="2580"/>
                </a:lnTo>
                <a:close/>
                <a:moveTo>
                  <a:pt x="15410" y="2241"/>
                </a:moveTo>
                <a:lnTo>
                  <a:pt x="15681" y="2309"/>
                </a:lnTo>
                <a:lnTo>
                  <a:pt x="15885" y="2444"/>
                </a:lnTo>
                <a:lnTo>
                  <a:pt x="16021" y="2648"/>
                </a:lnTo>
                <a:lnTo>
                  <a:pt x="16088" y="2920"/>
                </a:lnTo>
                <a:lnTo>
                  <a:pt x="16021" y="3191"/>
                </a:lnTo>
                <a:lnTo>
                  <a:pt x="15885" y="3395"/>
                </a:lnTo>
                <a:lnTo>
                  <a:pt x="15681" y="3531"/>
                </a:lnTo>
                <a:lnTo>
                  <a:pt x="15410" y="3598"/>
                </a:lnTo>
                <a:lnTo>
                  <a:pt x="15138" y="3531"/>
                </a:lnTo>
                <a:lnTo>
                  <a:pt x="14934" y="3395"/>
                </a:lnTo>
                <a:lnTo>
                  <a:pt x="14799" y="3191"/>
                </a:lnTo>
                <a:lnTo>
                  <a:pt x="14731" y="2920"/>
                </a:lnTo>
                <a:lnTo>
                  <a:pt x="14799" y="2648"/>
                </a:lnTo>
                <a:lnTo>
                  <a:pt x="14934" y="2444"/>
                </a:lnTo>
                <a:lnTo>
                  <a:pt x="15138" y="2309"/>
                </a:lnTo>
                <a:lnTo>
                  <a:pt x="15410" y="2241"/>
                </a:lnTo>
                <a:close/>
                <a:moveTo>
                  <a:pt x="29393" y="5228"/>
                </a:moveTo>
                <a:lnTo>
                  <a:pt x="29461" y="5296"/>
                </a:lnTo>
                <a:lnTo>
                  <a:pt x="29461" y="54849"/>
                </a:lnTo>
                <a:lnTo>
                  <a:pt x="1426" y="54849"/>
                </a:lnTo>
                <a:lnTo>
                  <a:pt x="1426" y="5296"/>
                </a:lnTo>
                <a:lnTo>
                  <a:pt x="1494" y="5228"/>
                </a:lnTo>
                <a:close/>
                <a:moveTo>
                  <a:pt x="15410" y="544"/>
                </a:moveTo>
                <a:lnTo>
                  <a:pt x="19143" y="612"/>
                </a:lnTo>
                <a:lnTo>
                  <a:pt x="23012" y="747"/>
                </a:lnTo>
                <a:lnTo>
                  <a:pt x="26339" y="951"/>
                </a:lnTo>
                <a:lnTo>
                  <a:pt x="27560" y="1087"/>
                </a:lnTo>
                <a:lnTo>
                  <a:pt x="27560" y="1087"/>
                </a:lnTo>
                <a:lnTo>
                  <a:pt x="26339" y="1019"/>
                </a:lnTo>
                <a:lnTo>
                  <a:pt x="23012" y="815"/>
                </a:lnTo>
                <a:lnTo>
                  <a:pt x="19143" y="680"/>
                </a:lnTo>
                <a:lnTo>
                  <a:pt x="15410" y="612"/>
                </a:lnTo>
                <a:lnTo>
                  <a:pt x="11676" y="680"/>
                </a:lnTo>
                <a:lnTo>
                  <a:pt x="7807" y="815"/>
                </a:lnTo>
                <a:lnTo>
                  <a:pt x="4481" y="1019"/>
                </a:lnTo>
                <a:lnTo>
                  <a:pt x="3259" y="1087"/>
                </a:lnTo>
                <a:lnTo>
                  <a:pt x="2444" y="1223"/>
                </a:lnTo>
                <a:lnTo>
                  <a:pt x="1969" y="1358"/>
                </a:lnTo>
                <a:lnTo>
                  <a:pt x="1630" y="1494"/>
                </a:lnTo>
                <a:lnTo>
                  <a:pt x="1290" y="1698"/>
                </a:lnTo>
                <a:lnTo>
                  <a:pt x="1019" y="1901"/>
                </a:lnTo>
                <a:lnTo>
                  <a:pt x="815" y="2173"/>
                </a:lnTo>
                <a:lnTo>
                  <a:pt x="679" y="2444"/>
                </a:lnTo>
                <a:lnTo>
                  <a:pt x="544" y="2852"/>
                </a:lnTo>
                <a:lnTo>
                  <a:pt x="544" y="3259"/>
                </a:lnTo>
                <a:lnTo>
                  <a:pt x="544" y="58311"/>
                </a:lnTo>
                <a:lnTo>
                  <a:pt x="544" y="58718"/>
                </a:lnTo>
                <a:lnTo>
                  <a:pt x="476" y="58311"/>
                </a:lnTo>
                <a:lnTo>
                  <a:pt x="476" y="3259"/>
                </a:lnTo>
                <a:lnTo>
                  <a:pt x="544" y="2784"/>
                </a:lnTo>
                <a:lnTo>
                  <a:pt x="612" y="2444"/>
                </a:lnTo>
                <a:lnTo>
                  <a:pt x="747" y="2105"/>
                </a:lnTo>
                <a:lnTo>
                  <a:pt x="951" y="1834"/>
                </a:lnTo>
                <a:lnTo>
                  <a:pt x="1222" y="1630"/>
                </a:lnTo>
                <a:lnTo>
                  <a:pt x="1562" y="1426"/>
                </a:lnTo>
                <a:lnTo>
                  <a:pt x="1969" y="1290"/>
                </a:lnTo>
                <a:lnTo>
                  <a:pt x="2444" y="1155"/>
                </a:lnTo>
                <a:lnTo>
                  <a:pt x="3259" y="1087"/>
                </a:lnTo>
                <a:lnTo>
                  <a:pt x="4481" y="951"/>
                </a:lnTo>
                <a:lnTo>
                  <a:pt x="7807" y="747"/>
                </a:lnTo>
                <a:lnTo>
                  <a:pt x="11676" y="612"/>
                </a:lnTo>
                <a:lnTo>
                  <a:pt x="15410" y="544"/>
                </a:lnTo>
                <a:close/>
                <a:moveTo>
                  <a:pt x="27560" y="1087"/>
                </a:moveTo>
                <a:lnTo>
                  <a:pt x="28375" y="1155"/>
                </a:lnTo>
                <a:lnTo>
                  <a:pt x="28850" y="1290"/>
                </a:lnTo>
                <a:lnTo>
                  <a:pt x="29257" y="1426"/>
                </a:lnTo>
                <a:lnTo>
                  <a:pt x="29597" y="1630"/>
                </a:lnTo>
                <a:lnTo>
                  <a:pt x="29868" y="1834"/>
                </a:lnTo>
                <a:lnTo>
                  <a:pt x="30072" y="2105"/>
                </a:lnTo>
                <a:lnTo>
                  <a:pt x="30208" y="2444"/>
                </a:lnTo>
                <a:lnTo>
                  <a:pt x="30276" y="2784"/>
                </a:lnTo>
                <a:lnTo>
                  <a:pt x="30344" y="3259"/>
                </a:lnTo>
                <a:lnTo>
                  <a:pt x="30344" y="58311"/>
                </a:lnTo>
                <a:lnTo>
                  <a:pt x="30276" y="58718"/>
                </a:lnTo>
                <a:lnTo>
                  <a:pt x="30208" y="59125"/>
                </a:lnTo>
                <a:lnTo>
                  <a:pt x="30072" y="59465"/>
                </a:lnTo>
                <a:lnTo>
                  <a:pt x="29868" y="59736"/>
                </a:lnTo>
                <a:lnTo>
                  <a:pt x="29597" y="60008"/>
                </a:lnTo>
                <a:lnTo>
                  <a:pt x="29257" y="60144"/>
                </a:lnTo>
                <a:lnTo>
                  <a:pt x="28850" y="60347"/>
                </a:lnTo>
                <a:lnTo>
                  <a:pt x="28375" y="60415"/>
                </a:lnTo>
                <a:lnTo>
                  <a:pt x="26746" y="60687"/>
                </a:lnTo>
                <a:lnTo>
                  <a:pt x="23895" y="60958"/>
                </a:lnTo>
                <a:lnTo>
                  <a:pt x="22130" y="61094"/>
                </a:lnTo>
                <a:lnTo>
                  <a:pt x="20093" y="61230"/>
                </a:lnTo>
                <a:lnTo>
                  <a:pt x="17853" y="61298"/>
                </a:lnTo>
                <a:lnTo>
                  <a:pt x="12966" y="61298"/>
                </a:lnTo>
                <a:lnTo>
                  <a:pt x="10726" y="61230"/>
                </a:lnTo>
                <a:lnTo>
                  <a:pt x="8689" y="61094"/>
                </a:lnTo>
                <a:lnTo>
                  <a:pt x="6924" y="60958"/>
                </a:lnTo>
                <a:lnTo>
                  <a:pt x="4073" y="60687"/>
                </a:lnTo>
                <a:lnTo>
                  <a:pt x="2444" y="60415"/>
                </a:lnTo>
                <a:lnTo>
                  <a:pt x="1969" y="60347"/>
                </a:lnTo>
                <a:lnTo>
                  <a:pt x="1562" y="60144"/>
                </a:lnTo>
                <a:lnTo>
                  <a:pt x="1290" y="60008"/>
                </a:lnTo>
                <a:lnTo>
                  <a:pt x="951" y="59736"/>
                </a:lnTo>
                <a:lnTo>
                  <a:pt x="747" y="59465"/>
                </a:lnTo>
                <a:lnTo>
                  <a:pt x="612" y="59125"/>
                </a:lnTo>
                <a:lnTo>
                  <a:pt x="544" y="58718"/>
                </a:lnTo>
                <a:lnTo>
                  <a:pt x="544" y="58718"/>
                </a:lnTo>
                <a:lnTo>
                  <a:pt x="679" y="59125"/>
                </a:lnTo>
                <a:lnTo>
                  <a:pt x="815" y="59397"/>
                </a:lnTo>
                <a:lnTo>
                  <a:pt x="1019" y="59669"/>
                </a:lnTo>
                <a:lnTo>
                  <a:pt x="1290" y="59940"/>
                </a:lnTo>
                <a:lnTo>
                  <a:pt x="1630" y="60144"/>
                </a:lnTo>
                <a:lnTo>
                  <a:pt x="2037" y="60279"/>
                </a:lnTo>
                <a:lnTo>
                  <a:pt x="2444" y="60415"/>
                </a:lnTo>
                <a:lnTo>
                  <a:pt x="4073" y="60619"/>
                </a:lnTo>
                <a:lnTo>
                  <a:pt x="6924" y="60890"/>
                </a:lnTo>
                <a:lnTo>
                  <a:pt x="8689" y="61026"/>
                </a:lnTo>
                <a:lnTo>
                  <a:pt x="10726" y="61162"/>
                </a:lnTo>
                <a:lnTo>
                  <a:pt x="12966" y="61230"/>
                </a:lnTo>
                <a:lnTo>
                  <a:pt x="17853" y="61230"/>
                </a:lnTo>
                <a:lnTo>
                  <a:pt x="20093" y="61162"/>
                </a:lnTo>
                <a:lnTo>
                  <a:pt x="22130" y="61026"/>
                </a:lnTo>
                <a:lnTo>
                  <a:pt x="23895" y="60890"/>
                </a:lnTo>
                <a:lnTo>
                  <a:pt x="26746" y="60619"/>
                </a:lnTo>
                <a:lnTo>
                  <a:pt x="28375" y="60415"/>
                </a:lnTo>
                <a:lnTo>
                  <a:pt x="28850" y="60279"/>
                </a:lnTo>
                <a:lnTo>
                  <a:pt x="29190" y="60144"/>
                </a:lnTo>
                <a:lnTo>
                  <a:pt x="29529" y="59940"/>
                </a:lnTo>
                <a:lnTo>
                  <a:pt x="29800" y="59669"/>
                </a:lnTo>
                <a:lnTo>
                  <a:pt x="30004" y="59397"/>
                </a:lnTo>
                <a:lnTo>
                  <a:pt x="30140" y="59125"/>
                </a:lnTo>
                <a:lnTo>
                  <a:pt x="30276" y="58718"/>
                </a:lnTo>
                <a:lnTo>
                  <a:pt x="30276" y="58311"/>
                </a:lnTo>
                <a:lnTo>
                  <a:pt x="30276" y="3259"/>
                </a:lnTo>
                <a:lnTo>
                  <a:pt x="30276" y="2852"/>
                </a:lnTo>
                <a:lnTo>
                  <a:pt x="30140" y="2444"/>
                </a:lnTo>
                <a:lnTo>
                  <a:pt x="30004" y="2173"/>
                </a:lnTo>
                <a:lnTo>
                  <a:pt x="29800" y="1901"/>
                </a:lnTo>
                <a:lnTo>
                  <a:pt x="29529" y="1698"/>
                </a:lnTo>
                <a:lnTo>
                  <a:pt x="29190" y="1494"/>
                </a:lnTo>
                <a:lnTo>
                  <a:pt x="28850" y="1358"/>
                </a:lnTo>
                <a:lnTo>
                  <a:pt x="28375" y="1223"/>
                </a:lnTo>
                <a:lnTo>
                  <a:pt x="27560" y="1087"/>
                </a:lnTo>
                <a:close/>
                <a:moveTo>
                  <a:pt x="15410" y="1"/>
                </a:moveTo>
                <a:lnTo>
                  <a:pt x="11608" y="69"/>
                </a:lnTo>
                <a:lnTo>
                  <a:pt x="7739" y="204"/>
                </a:lnTo>
                <a:lnTo>
                  <a:pt x="4413" y="408"/>
                </a:lnTo>
                <a:lnTo>
                  <a:pt x="3191" y="544"/>
                </a:lnTo>
                <a:lnTo>
                  <a:pt x="2309" y="680"/>
                </a:lnTo>
                <a:lnTo>
                  <a:pt x="1765" y="815"/>
                </a:lnTo>
                <a:lnTo>
                  <a:pt x="1290" y="1019"/>
                </a:lnTo>
                <a:lnTo>
                  <a:pt x="883" y="1223"/>
                </a:lnTo>
                <a:lnTo>
                  <a:pt x="544" y="1494"/>
                </a:lnTo>
                <a:lnTo>
                  <a:pt x="340" y="1901"/>
                </a:lnTo>
                <a:lnTo>
                  <a:pt x="136" y="2241"/>
                </a:lnTo>
                <a:lnTo>
                  <a:pt x="1" y="2716"/>
                </a:lnTo>
                <a:lnTo>
                  <a:pt x="1" y="3259"/>
                </a:lnTo>
                <a:lnTo>
                  <a:pt x="1" y="58311"/>
                </a:lnTo>
                <a:lnTo>
                  <a:pt x="1" y="58854"/>
                </a:lnTo>
                <a:lnTo>
                  <a:pt x="136" y="59261"/>
                </a:lnTo>
                <a:lnTo>
                  <a:pt x="340" y="59736"/>
                </a:lnTo>
                <a:lnTo>
                  <a:pt x="612" y="60076"/>
                </a:lnTo>
                <a:lnTo>
                  <a:pt x="951" y="60347"/>
                </a:lnTo>
                <a:lnTo>
                  <a:pt x="1358" y="60619"/>
                </a:lnTo>
                <a:lnTo>
                  <a:pt x="1833" y="60823"/>
                </a:lnTo>
                <a:lnTo>
                  <a:pt x="2309" y="60958"/>
                </a:lnTo>
                <a:lnTo>
                  <a:pt x="4006" y="61162"/>
                </a:lnTo>
                <a:lnTo>
                  <a:pt x="6857" y="61501"/>
                </a:lnTo>
                <a:lnTo>
                  <a:pt x="8689" y="61637"/>
                </a:lnTo>
                <a:lnTo>
                  <a:pt x="10726" y="61705"/>
                </a:lnTo>
                <a:lnTo>
                  <a:pt x="12966" y="61773"/>
                </a:lnTo>
                <a:lnTo>
                  <a:pt x="15410" y="61841"/>
                </a:lnTo>
                <a:lnTo>
                  <a:pt x="17853" y="61773"/>
                </a:lnTo>
                <a:lnTo>
                  <a:pt x="20093" y="61705"/>
                </a:lnTo>
                <a:lnTo>
                  <a:pt x="22130" y="61637"/>
                </a:lnTo>
                <a:lnTo>
                  <a:pt x="23963" y="61501"/>
                </a:lnTo>
                <a:lnTo>
                  <a:pt x="26814" y="61162"/>
                </a:lnTo>
                <a:lnTo>
                  <a:pt x="28511" y="60958"/>
                </a:lnTo>
                <a:lnTo>
                  <a:pt x="28986" y="60823"/>
                </a:lnTo>
                <a:lnTo>
                  <a:pt x="29461" y="60619"/>
                </a:lnTo>
                <a:lnTo>
                  <a:pt x="29868" y="60347"/>
                </a:lnTo>
                <a:lnTo>
                  <a:pt x="30208" y="60076"/>
                </a:lnTo>
                <a:lnTo>
                  <a:pt x="30479" y="59736"/>
                </a:lnTo>
                <a:lnTo>
                  <a:pt x="30683" y="59261"/>
                </a:lnTo>
                <a:lnTo>
                  <a:pt x="30819" y="58854"/>
                </a:lnTo>
                <a:lnTo>
                  <a:pt x="30819" y="58311"/>
                </a:lnTo>
                <a:lnTo>
                  <a:pt x="30819" y="3259"/>
                </a:lnTo>
                <a:lnTo>
                  <a:pt x="30819" y="2716"/>
                </a:lnTo>
                <a:lnTo>
                  <a:pt x="30683" y="2241"/>
                </a:lnTo>
                <a:lnTo>
                  <a:pt x="30547" y="1901"/>
                </a:lnTo>
                <a:lnTo>
                  <a:pt x="30276" y="1494"/>
                </a:lnTo>
                <a:lnTo>
                  <a:pt x="29936" y="1223"/>
                </a:lnTo>
                <a:lnTo>
                  <a:pt x="29529" y="1019"/>
                </a:lnTo>
                <a:lnTo>
                  <a:pt x="29054" y="815"/>
                </a:lnTo>
                <a:lnTo>
                  <a:pt x="28511" y="680"/>
                </a:lnTo>
                <a:lnTo>
                  <a:pt x="27628" y="544"/>
                </a:lnTo>
                <a:lnTo>
                  <a:pt x="26406" y="408"/>
                </a:lnTo>
                <a:lnTo>
                  <a:pt x="23080" y="204"/>
                </a:lnTo>
                <a:lnTo>
                  <a:pt x="19211" y="69"/>
                </a:lnTo>
                <a:lnTo>
                  <a:pt x="15410" y="1"/>
                </a:lnTo>
                <a:close/>
              </a:path>
            </a:pathLst>
          </a:custGeom>
          <a:solidFill>
            <a:srgbClr val="FFFFFF">
              <a:alpha val="11150"/>
            </a:srgbClr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7" name="Google Shape;265;p30"/>
          <p:cNvSpPr/>
          <p:nvPr/>
        </p:nvSpPr>
        <p:spPr>
          <a:xfrm>
            <a:off x="6226768" y="1014470"/>
            <a:ext cx="2766827" cy="5551879"/>
          </a:xfrm>
          <a:custGeom>
            <a:avLst/>
            <a:gdLst/>
            <a:ahLst/>
            <a:cxnLst/>
            <a:rect l="l" t="t" r="r" b="b"/>
            <a:pathLst>
              <a:path w="30819" h="61841" extrusionOk="0">
                <a:moveTo>
                  <a:pt x="5160" y="2580"/>
                </a:moveTo>
                <a:lnTo>
                  <a:pt x="5295" y="2648"/>
                </a:lnTo>
                <a:lnTo>
                  <a:pt x="5363" y="2784"/>
                </a:lnTo>
                <a:lnTo>
                  <a:pt x="5363" y="2920"/>
                </a:lnTo>
                <a:lnTo>
                  <a:pt x="5363" y="3055"/>
                </a:lnTo>
                <a:lnTo>
                  <a:pt x="5295" y="3191"/>
                </a:lnTo>
                <a:lnTo>
                  <a:pt x="5160" y="3259"/>
                </a:lnTo>
                <a:lnTo>
                  <a:pt x="4888" y="3259"/>
                </a:lnTo>
                <a:lnTo>
                  <a:pt x="4752" y="3191"/>
                </a:lnTo>
                <a:lnTo>
                  <a:pt x="4684" y="3055"/>
                </a:lnTo>
                <a:lnTo>
                  <a:pt x="4684" y="2920"/>
                </a:lnTo>
                <a:lnTo>
                  <a:pt x="4684" y="2784"/>
                </a:lnTo>
                <a:lnTo>
                  <a:pt x="4752" y="2648"/>
                </a:lnTo>
                <a:lnTo>
                  <a:pt x="4888" y="2580"/>
                </a:lnTo>
                <a:close/>
                <a:moveTo>
                  <a:pt x="15410" y="2241"/>
                </a:moveTo>
                <a:lnTo>
                  <a:pt x="15681" y="2309"/>
                </a:lnTo>
                <a:lnTo>
                  <a:pt x="15885" y="2444"/>
                </a:lnTo>
                <a:lnTo>
                  <a:pt x="16021" y="2648"/>
                </a:lnTo>
                <a:lnTo>
                  <a:pt x="16088" y="2920"/>
                </a:lnTo>
                <a:lnTo>
                  <a:pt x="16021" y="3191"/>
                </a:lnTo>
                <a:lnTo>
                  <a:pt x="15885" y="3395"/>
                </a:lnTo>
                <a:lnTo>
                  <a:pt x="15681" y="3531"/>
                </a:lnTo>
                <a:lnTo>
                  <a:pt x="15410" y="3598"/>
                </a:lnTo>
                <a:lnTo>
                  <a:pt x="15138" y="3531"/>
                </a:lnTo>
                <a:lnTo>
                  <a:pt x="14934" y="3395"/>
                </a:lnTo>
                <a:lnTo>
                  <a:pt x="14799" y="3191"/>
                </a:lnTo>
                <a:lnTo>
                  <a:pt x="14731" y="2920"/>
                </a:lnTo>
                <a:lnTo>
                  <a:pt x="14799" y="2648"/>
                </a:lnTo>
                <a:lnTo>
                  <a:pt x="14934" y="2444"/>
                </a:lnTo>
                <a:lnTo>
                  <a:pt x="15138" y="2309"/>
                </a:lnTo>
                <a:lnTo>
                  <a:pt x="15410" y="2241"/>
                </a:lnTo>
                <a:close/>
                <a:moveTo>
                  <a:pt x="29393" y="5228"/>
                </a:moveTo>
                <a:lnTo>
                  <a:pt x="29461" y="5296"/>
                </a:lnTo>
                <a:lnTo>
                  <a:pt x="29461" y="54849"/>
                </a:lnTo>
                <a:lnTo>
                  <a:pt x="1426" y="54849"/>
                </a:lnTo>
                <a:lnTo>
                  <a:pt x="1426" y="5296"/>
                </a:lnTo>
                <a:lnTo>
                  <a:pt x="1494" y="5228"/>
                </a:lnTo>
                <a:close/>
                <a:moveTo>
                  <a:pt x="15410" y="544"/>
                </a:moveTo>
                <a:lnTo>
                  <a:pt x="19143" y="612"/>
                </a:lnTo>
                <a:lnTo>
                  <a:pt x="23012" y="747"/>
                </a:lnTo>
                <a:lnTo>
                  <a:pt x="26339" y="951"/>
                </a:lnTo>
                <a:lnTo>
                  <a:pt x="27560" y="1087"/>
                </a:lnTo>
                <a:lnTo>
                  <a:pt x="27560" y="1087"/>
                </a:lnTo>
                <a:lnTo>
                  <a:pt x="26339" y="1019"/>
                </a:lnTo>
                <a:lnTo>
                  <a:pt x="23012" y="815"/>
                </a:lnTo>
                <a:lnTo>
                  <a:pt x="19143" y="680"/>
                </a:lnTo>
                <a:lnTo>
                  <a:pt x="15410" y="612"/>
                </a:lnTo>
                <a:lnTo>
                  <a:pt x="11676" y="680"/>
                </a:lnTo>
                <a:lnTo>
                  <a:pt x="7807" y="815"/>
                </a:lnTo>
                <a:lnTo>
                  <a:pt x="4481" y="1019"/>
                </a:lnTo>
                <a:lnTo>
                  <a:pt x="3259" y="1087"/>
                </a:lnTo>
                <a:lnTo>
                  <a:pt x="2444" y="1223"/>
                </a:lnTo>
                <a:lnTo>
                  <a:pt x="1969" y="1358"/>
                </a:lnTo>
                <a:lnTo>
                  <a:pt x="1630" y="1494"/>
                </a:lnTo>
                <a:lnTo>
                  <a:pt x="1290" y="1698"/>
                </a:lnTo>
                <a:lnTo>
                  <a:pt x="1019" y="1901"/>
                </a:lnTo>
                <a:lnTo>
                  <a:pt x="815" y="2173"/>
                </a:lnTo>
                <a:lnTo>
                  <a:pt x="679" y="2444"/>
                </a:lnTo>
                <a:lnTo>
                  <a:pt x="544" y="2852"/>
                </a:lnTo>
                <a:lnTo>
                  <a:pt x="544" y="3259"/>
                </a:lnTo>
                <a:lnTo>
                  <a:pt x="544" y="58311"/>
                </a:lnTo>
                <a:lnTo>
                  <a:pt x="544" y="58718"/>
                </a:lnTo>
                <a:lnTo>
                  <a:pt x="476" y="58311"/>
                </a:lnTo>
                <a:lnTo>
                  <a:pt x="476" y="3259"/>
                </a:lnTo>
                <a:lnTo>
                  <a:pt x="544" y="2784"/>
                </a:lnTo>
                <a:lnTo>
                  <a:pt x="612" y="2444"/>
                </a:lnTo>
                <a:lnTo>
                  <a:pt x="747" y="2105"/>
                </a:lnTo>
                <a:lnTo>
                  <a:pt x="951" y="1834"/>
                </a:lnTo>
                <a:lnTo>
                  <a:pt x="1222" y="1630"/>
                </a:lnTo>
                <a:lnTo>
                  <a:pt x="1562" y="1426"/>
                </a:lnTo>
                <a:lnTo>
                  <a:pt x="1969" y="1290"/>
                </a:lnTo>
                <a:lnTo>
                  <a:pt x="2444" y="1155"/>
                </a:lnTo>
                <a:lnTo>
                  <a:pt x="3259" y="1087"/>
                </a:lnTo>
                <a:lnTo>
                  <a:pt x="4481" y="951"/>
                </a:lnTo>
                <a:lnTo>
                  <a:pt x="7807" y="747"/>
                </a:lnTo>
                <a:lnTo>
                  <a:pt x="11676" y="612"/>
                </a:lnTo>
                <a:lnTo>
                  <a:pt x="15410" y="544"/>
                </a:lnTo>
                <a:close/>
                <a:moveTo>
                  <a:pt x="27560" y="1087"/>
                </a:moveTo>
                <a:lnTo>
                  <a:pt x="28375" y="1155"/>
                </a:lnTo>
                <a:lnTo>
                  <a:pt x="28850" y="1290"/>
                </a:lnTo>
                <a:lnTo>
                  <a:pt x="29257" y="1426"/>
                </a:lnTo>
                <a:lnTo>
                  <a:pt x="29597" y="1630"/>
                </a:lnTo>
                <a:lnTo>
                  <a:pt x="29868" y="1834"/>
                </a:lnTo>
                <a:lnTo>
                  <a:pt x="30072" y="2105"/>
                </a:lnTo>
                <a:lnTo>
                  <a:pt x="30208" y="2444"/>
                </a:lnTo>
                <a:lnTo>
                  <a:pt x="30276" y="2784"/>
                </a:lnTo>
                <a:lnTo>
                  <a:pt x="30344" y="3259"/>
                </a:lnTo>
                <a:lnTo>
                  <a:pt x="30344" y="58311"/>
                </a:lnTo>
                <a:lnTo>
                  <a:pt x="30276" y="58718"/>
                </a:lnTo>
                <a:lnTo>
                  <a:pt x="30208" y="59125"/>
                </a:lnTo>
                <a:lnTo>
                  <a:pt x="30072" y="59465"/>
                </a:lnTo>
                <a:lnTo>
                  <a:pt x="29868" y="59736"/>
                </a:lnTo>
                <a:lnTo>
                  <a:pt x="29597" y="60008"/>
                </a:lnTo>
                <a:lnTo>
                  <a:pt x="29257" y="60144"/>
                </a:lnTo>
                <a:lnTo>
                  <a:pt x="28850" y="60347"/>
                </a:lnTo>
                <a:lnTo>
                  <a:pt x="28375" y="60415"/>
                </a:lnTo>
                <a:lnTo>
                  <a:pt x="26746" y="60687"/>
                </a:lnTo>
                <a:lnTo>
                  <a:pt x="23895" y="60958"/>
                </a:lnTo>
                <a:lnTo>
                  <a:pt x="22130" y="61094"/>
                </a:lnTo>
                <a:lnTo>
                  <a:pt x="20093" y="61230"/>
                </a:lnTo>
                <a:lnTo>
                  <a:pt x="17853" y="61298"/>
                </a:lnTo>
                <a:lnTo>
                  <a:pt x="12966" y="61298"/>
                </a:lnTo>
                <a:lnTo>
                  <a:pt x="10726" y="61230"/>
                </a:lnTo>
                <a:lnTo>
                  <a:pt x="8689" y="61094"/>
                </a:lnTo>
                <a:lnTo>
                  <a:pt x="6924" y="60958"/>
                </a:lnTo>
                <a:lnTo>
                  <a:pt x="4073" y="60687"/>
                </a:lnTo>
                <a:lnTo>
                  <a:pt x="2444" y="60415"/>
                </a:lnTo>
                <a:lnTo>
                  <a:pt x="1969" y="60347"/>
                </a:lnTo>
                <a:lnTo>
                  <a:pt x="1562" y="60144"/>
                </a:lnTo>
                <a:lnTo>
                  <a:pt x="1290" y="60008"/>
                </a:lnTo>
                <a:lnTo>
                  <a:pt x="951" y="59736"/>
                </a:lnTo>
                <a:lnTo>
                  <a:pt x="747" y="59465"/>
                </a:lnTo>
                <a:lnTo>
                  <a:pt x="612" y="59125"/>
                </a:lnTo>
                <a:lnTo>
                  <a:pt x="544" y="58718"/>
                </a:lnTo>
                <a:lnTo>
                  <a:pt x="544" y="58718"/>
                </a:lnTo>
                <a:lnTo>
                  <a:pt x="679" y="59125"/>
                </a:lnTo>
                <a:lnTo>
                  <a:pt x="815" y="59397"/>
                </a:lnTo>
                <a:lnTo>
                  <a:pt x="1019" y="59669"/>
                </a:lnTo>
                <a:lnTo>
                  <a:pt x="1290" y="59940"/>
                </a:lnTo>
                <a:lnTo>
                  <a:pt x="1630" y="60144"/>
                </a:lnTo>
                <a:lnTo>
                  <a:pt x="2037" y="60279"/>
                </a:lnTo>
                <a:lnTo>
                  <a:pt x="2444" y="60415"/>
                </a:lnTo>
                <a:lnTo>
                  <a:pt x="4073" y="60619"/>
                </a:lnTo>
                <a:lnTo>
                  <a:pt x="6924" y="60890"/>
                </a:lnTo>
                <a:lnTo>
                  <a:pt x="8689" y="61026"/>
                </a:lnTo>
                <a:lnTo>
                  <a:pt x="10726" y="61162"/>
                </a:lnTo>
                <a:lnTo>
                  <a:pt x="12966" y="61230"/>
                </a:lnTo>
                <a:lnTo>
                  <a:pt x="17853" y="61230"/>
                </a:lnTo>
                <a:lnTo>
                  <a:pt x="20093" y="61162"/>
                </a:lnTo>
                <a:lnTo>
                  <a:pt x="22130" y="61026"/>
                </a:lnTo>
                <a:lnTo>
                  <a:pt x="23895" y="60890"/>
                </a:lnTo>
                <a:lnTo>
                  <a:pt x="26746" y="60619"/>
                </a:lnTo>
                <a:lnTo>
                  <a:pt x="28375" y="60415"/>
                </a:lnTo>
                <a:lnTo>
                  <a:pt x="28850" y="60279"/>
                </a:lnTo>
                <a:lnTo>
                  <a:pt x="29190" y="60144"/>
                </a:lnTo>
                <a:lnTo>
                  <a:pt x="29529" y="59940"/>
                </a:lnTo>
                <a:lnTo>
                  <a:pt x="29800" y="59669"/>
                </a:lnTo>
                <a:lnTo>
                  <a:pt x="30004" y="59397"/>
                </a:lnTo>
                <a:lnTo>
                  <a:pt x="30140" y="59125"/>
                </a:lnTo>
                <a:lnTo>
                  <a:pt x="30276" y="58718"/>
                </a:lnTo>
                <a:lnTo>
                  <a:pt x="30276" y="58311"/>
                </a:lnTo>
                <a:lnTo>
                  <a:pt x="30276" y="3259"/>
                </a:lnTo>
                <a:lnTo>
                  <a:pt x="30276" y="2852"/>
                </a:lnTo>
                <a:lnTo>
                  <a:pt x="30140" y="2444"/>
                </a:lnTo>
                <a:lnTo>
                  <a:pt x="30004" y="2173"/>
                </a:lnTo>
                <a:lnTo>
                  <a:pt x="29800" y="1901"/>
                </a:lnTo>
                <a:lnTo>
                  <a:pt x="29529" y="1698"/>
                </a:lnTo>
                <a:lnTo>
                  <a:pt x="29190" y="1494"/>
                </a:lnTo>
                <a:lnTo>
                  <a:pt x="28850" y="1358"/>
                </a:lnTo>
                <a:lnTo>
                  <a:pt x="28375" y="1223"/>
                </a:lnTo>
                <a:lnTo>
                  <a:pt x="27560" y="1087"/>
                </a:lnTo>
                <a:close/>
                <a:moveTo>
                  <a:pt x="15410" y="1"/>
                </a:moveTo>
                <a:lnTo>
                  <a:pt x="11608" y="69"/>
                </a:lnTo>
                <a:lnTo>
                  <a:pt x="7739" y="204"/>
                </a:lnTo>
                <a:lnTo>
                  <a:pt x="4413" y="408"/>
                </a:lnTo>
                <a:lnTo>
                  <a:pt x="3191" y="544"/>
                </a:lnTo>
                <a:lnTo>
                  <a:pt x="2309" y="680"/>
                </a:lnTo>
                <a:lnTo>
                  <a:pt x="1765" y="815"/>
                </a:lnTo>
                <a:lnTo>
                  <a:pt x="1290" y="1019"/>
                </a:lnTo>
                <a:lnTo>
                  <a:pt x="883" y="1223"/>
                </a:lnTo>
                <a:lnTo>
                  <a:pt x="544" y="1494"/>
                </a:lnTo>
                <a:lnTo>
                  <a:pt x="340" y="1901"/>
                </a:lnTo>
                <a:lnTo>
                  <a:pt x="136" y="2241"/>
                </a:lnTo>
                <a:lnTo>
                  <a:pt x="1" y="2716"/>
                </a:lnTo>
                <a:lnTo>
                  <a:pt x="1" y="3259"/>
                </a:lnTo>
                <a:lnTo>
                  <a:pt x="1" y="58311"/>
                </a:lnTo>
                <a:lnTo>
                  <a:pt x="1" y="58854"/>
                </a:lnTo>
                <a:lnTo>
                  <a:pt x="136" y="59261"/>
                </a:lnTo>
                <a:lnTo>
                  <a:pt x="340" y="59736"/>
                </a:lnTo>
                <a:lnTo>
                  <a:pt x="612" y="60076"/>
                </a:lnTo>
                <a:lnTo>
                  <a:pt x="951" y="60347"/>
                </a:lnTo>
                <a:lnTo>
                  <a:pt x="1358" y="60619"/>
                </a:lnTo>
                <a:lnTo>
                  <a:pt x="1833" y="60823"/>
                </a:lnTo>
                <a:lnTo>
                  <a:pt x="2309" y="60958"/>
                </a:lnTo>
                <a:lnTo>
                  <a:pt x="4006" y="61162"/>
                </a:lnTo>
                <a:lnTo>
                  <a:pt x="6857" y="61501"/>
                </a:lnTo>
                <a:lnTo>
                  <a:pt x="8689" y="61637"/>
                </a:lnTo>
                <a:lnTo>
                  <a:pt x="10726" y="61705"/>
                </a:lnTo>
                <a:lnTo>
                  <a:pt x="12966" y="61773"/>
                </a:lnTo>
                <a:lnTo>
                  <a:pt x="15410" y="61841"/>
                </a:lnTo>
                <a:lnTo>
                  <a:pt x="17853" y="61773"/>
                </a:lnTo>
                <a:lnTo>
                  <a:pt x="20093" y="61705"/>
                </a:lnTo>
                <a:lnTo>
                  <a:pt x="22130" y="61637"/>
                </a:lnTo>
                <a:lnTo>
                  <a:pt x="23963" y="61501"/>
                </a:lnTo>
                <a:lnTo>
                  <a:pt x="26814" y="61162"/>
                </a:lnTo>
                <a:lnTo>
                  <a:pt x="28511" y="60958"/>
                </a:lnTo>
                <a:lnTo>
                  <a:pt x="28986" y="60823"/>
                </a:lnTo>
                <a:lnTo>
                  <a:pt x="29461" y="60619"/>
                </a:lnTo>
                <a:lnTo>
                  <a:pt x="29868" y="60347"/>
                </a:lnTo>
                <a:lnTo>
                  <a:pt x="30208" y="60076"/>
                </a:lnTo>
                <a:lnTo>
                  <a:pt x="30479" y="59736"/>
                </a:lnTo>
                <a:lnTo>
                  <a:pt x="30683" y="59261"/>
                </a:lnTo>
                <a:lnTo>
                  <a:pt x="30819" y="58854"/>
                </a:lnTo>
                <a:lnTo>
                  <a:pt x="30819" y="58311"/>
                </a:lnTo>
                <a:lnTo>
                  <a:pt x="30819" y="3259"/>
                </a:lnTo>
                <a:lnTo>
                  <a:pt x="30819" y="2716"/>
                </a:lnTo>
                <a:lnTo>
                  <a:pt x="30683" y="2241"/>
                </a:lnTo>
                <a:lnTo>
                  <a:pt x="30547" y="1901"/>
                </a:lnTo>
                <a:lnTo>
                  <a:pt x="30276" y="1494"/>
                </a:lnTo>
                <a:lnTo>
                  <a:pt x="29936" y="1223"/>
                </a:lnTo>
                <a:lnTo>
                  <a:pt x="29529" y="1019"/>
                </a:lnTo>
                <a:lnTo>
                  <a:pt x="29054" y="815"/>
                </a:lnTo>
                <a:lnTo>
                  <a:pt x="28511" y="680"/>
                </a:lnTo>
                <a:lnTo>
                  <a:pt x="27628" y="544"/>
                </a:lnTo>
                <a:lnTo>
                  <a:pt x="26406" y="408"/>
                </a:lnTo>
                <a:lnTo>
                  <a:pt x="23080" y="204"/>
                </a:lnTo>
                <a:lnTo>
                  <a:pt x="19211" y="69"/>
                </a:lnTo>
                <a:lnTo>
                  <a:pt x="15410" y="1"/>
                </a:lnTo>
                <a:close/>
              </a:path>
            </a:pathLst>
          </a:custGeom>
          <a:solidFill>
            <a:srgbClr val="FFFFFF">
              <a:alpha val="11150"/>
            </a:srgbClr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8" name="Google Shape;265;p30"/>
          <p:cNvSpPr/>
          <p:nvPr/>
        </p:nvSpPr>
        <p:spPr>
          <a:xfrm>
            <a:off x="9216945" y="1014469"/>
            <a:ext cx="2766827" cy="5551879"/>
          </a:xfrm>
          <a:custGeom>
            <a:avLst/>
            <a:gdLst/>
            <a:ahLst/>
            <a:cxnLst/>
            <a:rect l="l" t="t" r="r" b="b"/>
            <a:pathLst>
              <a:path w="30819" h="61841" extrusionOk="0">
                <a:moveTo>
                  <a:pt x="5160" y="2580"/>
                </a:moveTo>
                <a:lnTo>
                  <a:pt x="5295" y="2648"/>
                </a:lnTo>
                <a:lnTo>
                  <a:pt x="5363" y="2784"/>
                </a:lnTo>
                <a:lnTo>
                  <a:pt x="5363" y="2920"/>
                </a:lnTo>
                <a:lnTo>
                  <a:pt x="5363" y="3055"/>
                </a:lnTo>
                <a:lnTo>
                  <a:pt x="5295" y="3191"/>
                </a:lnTo>
                <a:lnTo>
                  <a:pt x="5160" y="3259"/>
                </a:lnTo>
                <a:lnTo>
                  <a:pt x="4888" y="3259"/>
                </a:lnTo>
                <a:lnTo>
                  <a:pt x="4752" y="3191"/>
                </a:lnTo>
                <a:lnTo>
                  <a:pt x="4684" y="3055"/>
                </a:lnTo>
                <a:lnTo>
                  <a:pt x="4684" y="2920"/>
                </a:lnTo>
                <a:lnTo>
                  <a:pt x="4684" y="2784"/>
                </a:lnTo>
                <a:lnTo>
                  <a:pt x="4752" y="2648"/>
                </a:lnTo>
                <a:lnTo>
                  <a:pt x="4888" y="2580"/>
                </a:lnTo>
                <a:close/>
                <a:moveTo>
                  <a:pt x="15410" y="2241"/>
                </a:moveTo>
                <a:lnTo>
                  <a:pt x="15681" y="2309"/>
                </a:lnTo>
                <a:lnTo>
                  <a:pt x="15885" y="2444"/>
                </a:lnTo>
                <a:lnTo>
                  <a:pt x="16021" y="2648"/>
                </a:lnTo>
                <a:lnTo>
                  <a:pt x="16088" y="2920"/>
                </a:lnTo>
                <a:lnTo>
                  <a:pt x="16021" y="3191"/>
                </a:lnTo>
                <a:lnTo>
                  <a:pt x="15885" y="3395"/>
                </a:lnTo>
                <a:lnTo>
                  <a:pt x="15681" y="3531"/>
                </a:lnTo>
                <a:lnTo>
                  <a:pt x="15410" y="3598"/>
                </a:lnTo>
                <a:lnTo>
                  <a:pt x="15138" y="3531"/>
                </a:lnTo>
                <a:lnTo>
                  <a:pt x="14934" y="3395"/>
                </a:lnTo>
                <a:lnTo>
                  <a:pt x="14799" y="3191"/>
                </a:lnTo>
                <a:lnTo>
                  <a:pt x="14731" y="2920"/>
                </a:lnTo>
                <a:lnTo>
                  <a:pt x="14799" y="2648"/>
                </a:lnTo>
                <a:lnTo>
                  <a:pt x="14934" y="2444"/>
                </a:lnTo>
                <a:lnTo>
                  <a:pt x="15138" y="2309"/>
                </a:lnTo>
                <a:lnTo>
                  <a:pt x="15410" y="2241"/>
                </a:lnTo>
                <a:close/>
                <a:moveTo>
                  <a:pt x="29393" y="5228"/>
                </a:moveTo>
                <a:lnTo>
                  <a:pt x="29461" y="5296"/>
                </a:lnTo>
                <a:lnTo>
                  <a:pt x="29461" y="54849"/>
                </a:lnTo>
                <a:lnTo>
                  <a:pt x="1426" y="54849"/>
                </a:lnTo>
                <a:lnTo>
                  <a:pt x="1426" y="5296"/>
                </a:lnTo>
                <a:lnTo>
                  <a:pt x="1494" y="5228"/>
                </a:lnTo>
                <a:close/>
                <a:moveTo>
                  <a:pt x="15410" y="544"/>
                </a:moveTo>
                <a:lnTo>
                  <a:pt x="19143" y="612"/>
                </a:lnTo>
                <a:lnTo>
                  <a:pt x="23012" y="747"/>
                </a:lnTo>
                <a:lnTo>
                  <a:pt x="26339" y="951"/>
                </a:lnTo>
                <a:lnTo>
                  <a:pt x="27560" y="1087"/>
                </a:lnTo>
                <a:lnTo>
                  <a:pt x="27560" y="1087"/>
                </a:lnTo>
                <a:lnTo>
                  <a:pt x="26339" y="1019"/>
                </a:lnTo>
                <a:lnTo>
                  <a:pt x="23012" y="815"/>
                </a:lnTo>
                <a:lnTo>
                  <a:pt x="19143" y="680"/>
                </a:lnTo>
                <a:lnTo>
                  <a:pt x="15410" y="612"/>
                </a:lnTo>
                <a:lnTo>
                  <a:pt x="11676" y="680"/>
                </a:lnTo>
                <a:lnTo>
                  <a:pt x="7807" y="815"/>
                </a:lnTo>
                <a:lnTo>
                  <a:pt x="4481" y="1019"/>
                </a:lnTo>
                <a:lnTo>
                  <a:pt x="3259" y="1087"/>
                </a:lnTo>
                <a:lnTo>
                  <a:pt x="2444" y="1223"/>
                </a:lnTo>
                <a:lnTo>
                  <a:pt x="1969" y="1358"/>
                </a:lnTo>
                <a:lnTo>
                  <a:pt x="1630" y="1494"/>
                </a:lnTo>
                <a:lnTo>
                  <a:pt x="1290" y="1698"/>
                </a:lnTo>
                <a:lnTo>
                  <a:pt x="1019" y="1901"/>
                </a:lnTo>
                <a:lnTo>
                  <a:pt x="815" y="2173"/>
                </a:lnTo>
                <a:lnTo>
                  <a:pt x="679" y="2444"/>
                </a:lnTo>
                <a:lnTo>
                  <a:pt x="544" y="2852"/>
                </a:lnTo>
                <a:lnTo>
                  <a:pt x="544" y="3259"/>
                </a:lnTo>
                <a:lnTo>
                  <a:pt x="544" y="58311"/>
                </a:lnTo>
                <a:lnTo>
                  <a:pt x="544" y="58718"/>
                </a:lnTo>
                <a:lnTo>
                  <a:pt x="476" y="58311"/>
                </a:lnTo>
                <a:lnTo>
                  <a:pt x="476" y="3259"/>
                </a:lnTo>
                <a:lnTo>
                  <a:pt x="544" y="2784"/>
                </a:lnTo>
                <a:lnTo>
                  <a:pt x="612" y="2444"/>
                </a:lnTo>
                <a:lnTo>
                  <a:pt x="747" y="2105"/>
                </a:lnTo>
                <a:lnTo>
                  <a:pt x="951" y="1834"/>
                </a:lnTo>
                <a:lnTo>
                  <a:pt x="1222" y="1630"/>
                </a:lnTo>
                <a:lnTo>
                  <a:pt x="1562" y="1426"/>
                </a:lnTo>
                <a:lnTo>
                  <a:pt x="1969" y="1290"/>
                </a:lnTo>
                <a:lnTo>
                  <a:pt x="2444" y="1155"/>
                </a:lnTo>
                <a:lnTo>
                  <a:pt x="3259" y="1087"/>
                </a:lnTo>
                <a:lnTo>
                  <a:pt x="4481" y="951"/>
                </a:lnTo>
                <a:lnTo>
                  <a:pt x="7807" y="747"/>
                </a:lnTo>
                <a:lnTo>
                  <a:pt x="11676" y="612"/>
                </a:lnTo>
                <a:lnTo>
                  <a:pt x="15410" y="544"/>
                </a:lnTo>
                <a:close/>
                <a:moveTo>
                  <a:pt x="27560" y="1087"/>
                </a:moveTo>
                <a:lnTo>
                  <a:pt x="28375" y="1155"/>
                </a:lnTo>
                <a:lnTo>
                  <a:pt x="28850" y="1290"/>
                </a:lnTo>
                <a:lnTo>
                  <a:pt x="29257" y="1426"/>
                </a:lnTo>
                <a:lnTo>
                  <a:pt x="29597" y="1630"/>
                </a:lnTo>
                <a:lnTo>
                  <a:pt x="29868" y="1834"/>
                </a:lnTo>
                <a:lnTo>
                  <a:pt x="30072" y="2105"/>
                </a:lnTo>
                <a:lnTo>
                  <a:pt x="30208" y="2444"/>
                </a:lnTo>
                <a:lnTo>
                  <a:pt x="30276" y="2784"/>
                </a:lnTo>
                <a:lnTo>
                  <a:pt x="30344" y="3259"/>
                </a:lnTo>
                <a:lnTo>
                  <a:pt x="30344" y="58311"/>
                </a:lnTo>
                <a:lnTo>
                  <a:pt x="30276" y="58718"/>
                </a:lnTo>
                <a:lnTo>
                  <a:pt x="30208" y="59125"/>
                </a:lnTo>
                <a:lnTo>
                  <a:pt x="30072" y="59465"/>
                </a:lnTo>
                <a:lnTo>
                  <a:pt x="29868" y="59736"/>
                </a:lnTo>
                <a:lnTo>
                  <a:pt x="29597" y="60008"/>
                </a:lnTo>
                <a:lnTo>
                  <a:pt x="29257" y="60144"/>
                </a:lnTo>
                <a:lnTo>
                  <a:pt x="28850" y="60347"/>
                </a:lnTo>
                <a:lnTo>
                  <a:pt x="28375" y="60415"/>
                </a:lnTo>
                <a:lnTo>
                  <a:pt x="26746" y="60687"/>
                </a:lnTo>
                <a:lnTo>
                  <a:pt x="23895" y="60958"/>
                </a:lnTo>
                <a:lnTo>
                  <a:pt x="22130" y="61094"/>
                </a:lnTo>
                <a:lnTo>
                  <a:pt x="20093" y="61230"/>
                </a:lnTo>
                <a:lnTo>
                  <a:pt x="17853" y="61298"/>
                </a:lnTo>
                <a:lnTo>
                  <a:pt x="12966" y="61298"/>
                </a:lnTo>
                <a:lnTo>
                  <a:pt x="10726" y="61230"/>
                </a:lnTo>
                <a:lnTo>
                  <a:pt x="8689" y="61094"/>
                </a:lnTo>
                <a:lnTo>
                  <a:pt x="6924" y="60958"/>
                </a:lnTo>
                <a:lnTo>
                  <a:pt x="4073" y="60687"/>
                </a:lnTo>
                <a:lnTo>
                  <a:pt x="2444" y="60415"/>
                </a:lnTo>
                <a:lnTo>
                  <a:pt x="1969" y="60347"/>
                </a:lnTo>
                <a:lnTo>
                  <a:pt x="1562" y="60144"/>
                </a:lnTo>
                <a:lnTo>
                  <a:pt x="1290" y="60008"/>
                </a:lnTo>
                <a:lnTo>
                  <a:pt x="951" y="59736"/>
                </a:lnTo>
                <a:lnTo>
                  <a:pt x="747" y="59465"/>
                </a:lnTo>
                <a:lnTo>
                  <a:pt x="612" y="59125"/>
                </a:lnTo>
                <a:lnTo>
                  <a:pt x="544" y="58718"/>
                </a:lnTo>
                <a:lnTo>
                  <a:pt x="544" y="58718"/>
                </a:lnTo>
                <a:lnTo>
                  <a:pt x="679" y="59125"/>
                </a:lnTo>
                <a:lnTo>
                  <a:pt x="815" y="59397"/>
                </a:lnTo>
                <a:lnTo>
                  <a:pt x="1019" y="59669"/>
                </a:lnTo>
                <a:lnTo>
                  <a:pt x="1290" y="59940"/>
                </a:lnTo>
                <a:lnTo>
                  <a:pt x="1630" y="60144"/>
                </a:lnTo>
                <a:lnTo>
                  <a:pt x="2037" y="60279"/>
                </a:lnTo>
                <a:lnTo>
                  <a:pt x="2444" y="60415"/>
                </a:lnTo>
                <a:lnTo>
                  <a:pt x="4073" y="60619"/>
                </a:lnTo>
                <a:lnTo>
                  <a:pt x="6924" y="60890"/>
                </a:lnTo>
                <a:lnTo>
                  <a:pt x="8689" y="61026"/>
                </a:lnTo>
                <a:lnTo>
                  <a:pt x="10726" y="61162"/>
                </a:lnTo>
                <a:lnTo>
                  <a:pt x="12966" y="61230"/>
                </a:lnTo>
                <a:lnTo>
                  <a:pt x="17853" y="61230"/>
                </a:lnTo>
                <a:lnTo>
                  <a:pt x="20093" y="61162"/>
                </a:lnTo>
                <a:lnTo>
                  <a:pt x="22130" y="61026"/>
                </a:lnTo>
                <a:lnTo>
                  <a:pt x="23895" y="60890"/>
                </a:lnTo>
                <a:lnTo>
                  <a:pt x="26746" y="60619"/>
                </a:lnTo>
                <a:lnTo>
                  <a:pt x="28375" y="60415"/>
                </a:lnTo>
                <a:lnTo>
                  <a:pt x="28850" y="60279"/>
                </a:lnTo>
                <a:lnTo>
                  <a:pt x="29190" y="60144"/>
                </a:lnTo>
                <a:lnTo>
                  <a:pt x="29529" y="59940"/>
                </a:lnTo>
                <a:lnTo>
                  <a:pt x="29800" y="59669"/>
                </a:lnTo>
                <a:lnTo>
                  <a:pt x="30004" y="59397"/>
                </a:lnTo>
                <a:lnTo>
                  <a:pt x="30140" y="59125"/>
                </a:lnTo>
                <a:lnTo>
                  <a:pt x="30276" y="58718"/>
                </a:lnTo>
                <a:lnTo>
                  <a:pt x="30276" y="58311"/>
                </a:lnTo>
                <a:lnTo>
                  <a:pt x="30276" y="3259"/>
                </a:lnTo>
                <a:lnTo>
                  <a:pt x="30276" y="2852"/>
                </a:lnTo>
                <a:lnTo>
                  <a:pt x="30140" y="2444"/>
                </a:lnTo>
                <a:lnTo>
                  <a:pt x="30004" y="2173"/>
                </a:lnTo>
                <a:lnTo>
                  <a:pt x="29800" y="1901"/>
                </a:lnTo>
                <a:lnTo>
                  <a:pt x="29529" y="1698"/>
                </a:lnTo>
                <a:lnTo>
                  <a:pt x="29190" y="1494"/>
                </a:lnTo>
                <a:lnTo>
                  <a:pt x="28850" y="1358"/>
                </a:lnTo>
                <a:lnTo>
                  <a:pt x="28375" y="1223"/>
                </a:lnTo>
                <a:lnTo>
                  <a:pt x="27560" y="1087"/>
                </a:lnTo>
                <a:close/>
                <a:moveTo>
                  <a:pt x="15410" y="1"/>
                </a:moveTo>
                <a:lnTo>
                  <a:pt x="11608" y="69"/>
                </a:lnTo>
                <a:lnTo>
                  <a:pt x="7739" y="204"/>
                </a:lnTo>
                <a:lnTo>
                  <a:pt x="4413" y="408"/>
                </a:lnTo>
                <a:lnTo>
                  <a:pt x="3191" y="544"/>
                </a:lnTo>
                <a:lnTo>
                  <a:pt x="2309" y="680"/>
                </a:lnTo>
                <a:lnTo>
                  <a:pt x="1765" y="815"/>
                </a:lnTo>
                <a:lnTo>
                  <a:pt x="1290" y="1019"/>
                </a:lnTo>
                <a:lnTo>
                  <a:pt x="883" y="1223"/>
                </a:lnTo>
                <a:lnTo>
                  <a:pt x="544" y="1494"/>
                </a:lnTo>
                <a:lnTo>
                  <a:pt x="340" y="1901"/>
                </a:lnTo>
                <a:lnTo>
                  <a:pt x="136" y="2241"/>
                </a:lnTo>
                <a:lnTo>
                  <a:pt x="1" y="2716"/>
                </a:lnTo>
                <a:lnTo>
                  <a:pt x="1" y="3259"/>
                </a:lnTo>
                <a:lnTo>
                  <a:pt x="1" y="58311"/>
                </a:lnTo>
                <a:lnTo>
                  <a:pt x="1" y="58854"/>
                </a:lnTo>
                <a:lnTo>
                  <a:pt x="136" y="59261"/>
                </a:lnTo>
                <a:lnTo>
                  <a:pt x="340" y="59736"/>
                </a:lnTo>
                <a:lnTo>
                  <a:pt x="612" y="60076"/>
                </a:lnTo>
                <a:lnTo>
                  <a:pt x="951" y="60347"/>
                </a:lnTo>
                <a:lnTo>
                  <a:pt x="1358" y="60619"/>
                </a:lnTo>
                <a:lnTo>
                  <a:pt x="1833" y="60823"/>
                </a:lnTo>
                <a:lnTo>
                  <a:pt x="2309" y="60958"/>
                </a:lnTo>
                <a:lnTo>
                  <a:pt x="4006" y="61162"/>
                </a:lnTo>
                <a:lnTo>
                  <a:pt x="6857" y="61501"/>
                </a:lnTo>
                <a:lnTo>
                  <a:pt x="8689" y="61637"/>
                </a:lnTo>
                <a:lnTo>
                  <a:pt x="10726" y="61705"/>
                </a:lnTo>
                <a:lnTo>
                  <a:pt x="12966" y="61773"/>
                </a:lnTo>
                <a:lnTo>
                  <a:pt x="15410" y="61841"/>
                </a:lnTo>
                <a:lnTo>
                  <a:pt x="17853" y="61773"/>
                </a:lnTo>
                <a:lnTo>
                  <a:pt x="20093" y="61705"/>
                </a:lnTo>
                <a:lnTo>
                  <a:pt x="22130" y="61637"/>
                </a:lnTo>
                <a:lnTo>
                  <a:pt x="23963" y="61501"/>
                </a:lnTo>
                <a:lnTo>
                  <a:pt x="26814" y="61162"/>
                </a:lnTo>
                <a:lnTo>
                  <a:pt x="28511" y="60958"/>
                </a:lnTo>
                <a:lnTo>
                  <a:pt x="28986" y="60823"/>
                </a:lnTo>
                <a:lnTo>
                  <a:pt x="29461" y="60619"/>
                </a:lnTo>
                <a:lnTo>
                  <a:pt x="29868" y="60347"/>
                </a:lnTo>
                <a:lnTo>
                  <a:pt x="30208" y="60076"/>
                </a:lnTo>
                <a:lnTo>
                  <a:pt x="30479" y="59736"/>
                </a:lnTo>
                <a:lnTo>
                  <a:pt x="30683" y="59261"/>
                </a:lnTo>
                <a:lnTo>
                  <a:pt x="30819" y="58854"/>
                </a:lnTo>
                <a:lnTo>
                  <a:pt x="30819" y="58311"/>
                </a:lnTo>
                <a:lnTo>
                  <a:pt x="30819" y="3259"/>
                </a:lnTo>
                <a:lnTo>
                  <a:pt x="30819" y="2716"/>
                </a:lnTo>
                <a:lnTo>
                  <a:pt x="30683" y="2241"/>
                </a:lnTo>
                <a:lnTo>
                  <a:pt x="30547" y="1901"/>
                </a:lnTo>
                <a:lnTo>
                  <a:pt x="30276" y="1494"/>
                </a:lnTo>
                <a:lnTo>
                  <a:pt x="29936" y="1223"/>
                </a:lnTo>
                <a:lnTo>
                  <a:pt x="29529" y="1019"/>
                </a:lnTo>
                <a:lnTo>
                  <a:pt x="29054" y="815"/>
                </a:lnTo>
                <a:lnTo>
                  <a:pt x="28511" y="680"/>
                </a:lnTo>
                <a:lnTo>
                  <a:pt x="27628" y="544"/>
                </a:lnTo>
                <a:lnTo>
                  <a:pt x="26406" y="408"/>
                </a:lnTo>
                <a:lnTo>
                  <a:pt x="23080" y="204"/>
                </a:lnTo>
                <a:lnTo>
                  <a:pt x="19211" y="69"/>
                </a:lnTo>
                <a:lnTo>
                  <a:pt x="15410" y="1"/>
                </a:lnTo>
                <a:close/>
              </a:path>
            </a:pathLst>
          </a:custGeom>
          <a:solidFill>
            <a:srgbClr val="FFFFFF">
              <a:alpha val="11150"/>
            </a:srgbClr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25" name="Google Shape;109;p17"/>
          <p:cNvGrpSpPr/>
          <p:nvPr/>
        </p:nvGrpSpPr>
        <p:grpSpPr>
          <a:xfrm rot="8030118" flipH="1">
            <a:off x="2680913" y="381991"/>
            <a:ext cx="1111356" cy="1082060"/>
            <a:chOff x="1113100" y="2199475"/>
            <a:chExt cx="801900" cy="709925"/>
          </a:xfrm>
        </p:grpSpPr>
        <p:sp>
          <p:nvSpPr>
            <p:cNvPr id="26" name="Google Shape;110;p17"/>
            <p:cNvSpPr/>
            <p:nvPr/>
          </p:nvSpPr>
          <p:spPr>
            <a:xfrm>
              <a:off x="1113100" y="2291450"/>
              <a:ext cx="735850" cy="617950"/>
            </a:xfrm>
            <a:custGeom>
              <a:avLst/>
              <a:gdLst/>
              <a:ahLst/>
              <a:cxnLst/>
              <a:rect l="l" t="t" r="r" b="b"/>
              <a:pathLst>
                <a:path w="29434" h="24718" extrusionOk="0">
                  <a:moveTo>
                    <a:pt x="26604" y="13869"/>
                  </a:moveTo>
                  <a:lnTo>
                    <a:pt x="26509" y="13963"/>
                  </a:lnTo>
                  <a:lnTo>
                    <a:pt x="26509" y="14057"/>
                  </a:lnTo>
                  <a:lnTo>
                    <a:pt x="26604" y="14246"/>
                  </a:lnTo>
                  <a:lnTo>
                    <a:pt x="26604" y="13869"/>
                  </a:lnTo>
                  <a:close/>
                  <a:moveTo>
                    <a:pt x="7925" y="23397"/>
                  </a:moveTo>
                  <a:lnTo>
                    <a:pt x="8302" y="23491"/>
                  </a:lnTo>
                  <a:lnTo>
                    <a:pt x="8113" y="23491"/>
                  </a:lnTo>
                  <a:lnTo>
                    <a:pt x="7925" y="23397"/>
                  </a:lnTo>
                  <a:close/>
                  <a:moveTo>
                    <a:pt x="28962" y="1"/>
                  </a:moveTo>
                  <a:lnTo>
                    <a:pt x="28962" y="95"/>
                  </a:lnTo>
                  <a:lnTo>
                    <a:pt x="28774" y="284"/>
                  </a:lnTo>
                  <a:lnTo>
                    <a:pt x="28868" y="284"/>
                  </a:lnTo>
                  <a:lnTo>
                    <a:pt x="28868" y="567"/>
                  </a:lnTo>
                  <a:lnTo>
                    <a:pt x="28679" y="567"/>
                  </a:lnTo>
                  <a:lnTo>
                    <a:pt x="28868" y="661"/>
                  </a:lnTo>
                  <a:lnTo>
                    <a:pt x="28679" y="850"/>
                  </a:lnTo>
                  <a:lnTo>
                    <a:pt x="28679" y="1039"/>
                  </a:lnTo>
                  <a:lnTo>
                    <a:pt x="28585" y="1039"/>
                  </a:lnTo>
                  <a:lnTo>
                    <a:pt x="28491" y="1227"/>
                  </a:lnTo>
                  <a:lnTo>
                    <a:pt x="28679" y="1416"/>
                  </a:lnTo>
                  <a:lnTo>
                    <a:pt x="28962" y="1605"/>
                  </a:lnTo>
                  <a:lnTo>
                    <a:pt x="28585" y="1793"/>
                  </a:lnTo>
                  <a:lnTo>
                    <a:pt x="28868" y="1982"/>
                  </a:lnTo>
                  <a:lnTo>
                    <a:pt x="28962" y="2171"/>
                  </a:lnTo>
                  <a:lnTo>
                    <a:pt x="28868" y="2265"/>
                  </a:lnTo>
                  <a:lnTo>
                    <a:pt x="28774" y="2359"/>
                  </a:lnTo>
                  <a:lnTo>
                    <a:pt x="28868" y="2359"/>
                  </a:lnTo>
                  <a:lnTo>
                    <a:pt x="28774" y="2454"/>
                  </a:lnTo>
                  <a:lnTo>
                    <a:pt x="28868" y="2548"/>
                  </a:lnTo>
                  <a:lnTo>
                    <a:pt x="28868" y="2642"/>
                  </a:lnTo>
                  <a:lnTo>
                    <a:pt x="28585" y="2642"/>
                  </a:lnTo>
                  <a:lnTo>
                    <a:pt x="28679" y="2737"/>
                  </a:lnTo>
                  <a:lnTo>
                    <a:pt x="28774" y="2831"/>
                  </a:lnTo>
                  <a:lnTo>
                    <a:pt x="28774" y="3303"/>
                  </a:lnTo>
                  <a:lnTo>
                    <a:pt x="28679" y="3680"/>
                  </a:lnTo>
                  <a:lnTo>
                    <a:pt x="28585" y="3963"/>
                  </a:lnTo>
                  <a:lnTo>
                    <a:pt x="28774" y="4058"/>
                  </a:lnTo>
                  <a:lnTo>
                    <a:pt x="28774" y="4341"/>
                  </a:lnTo>
                  <a:lnTo>
                    <a:pt x="28585" y="4246"/>
                  </a:lnTo>
                  <a:lnTo>
                    <a:pt x="28585" y="4341"/>
                  </a:lnTo>
                  <a:lnTo>
                    <a:pt x="28679" y="4435"/>
                  </a:lnTo>
                  <a:lnTo>
                    <a:pt x="28491" y="4435"/>
                  </a:lnTo>
                  <a:lnTo>
                    <a:pt x="28585" y="4718"/>
                  </a:lnTo>
                  <a:lnTo>
                    <a:pt x="28491" y="5001"/>
                  </a:lnTo>
                  <a:lnTo>
                    <a:pt x="28774" y="4907"/>
                  </a:lnTo>
                  <a:lnTo>
                    <a:pt x="29057" y="5095"/>
                  </a:lnTo>
                  <a:lnTo>
                    <a:pt x="29057" y="5095"/>
                  </a:lnTo>
                  <a:lnTo>
                    <a:pt x="28774" y="5001"/>
                  </a:lnTo>
                  <a:lnTo>
                    <a:pt x="28679" y="5001"/>
                  </a:lnTo>
                  <a:lnTo>
                    <a:pt x="28774" y="5095"/>
                  </a:lnTo>
                  <a:lnTo>
                    <a:pt x="28585" y="5095"/>
                  </a:lnTo>
                  <a:lnTo>
                    <a:pt x="28396" y="5567"/>
                  </a:lnTo>
                  <a:lnTo>
                    <a:pt x="28396" y="5756"/>
                  </a:lnTo>
                  <a:lnTo>
                    <a:pt x="28585" y="6039"/>
                  </a:lnTo>
                  <a:lnTo>
                    <a:pt x="28396" y="6982"/>
                  </a:lnTo>
                  <a:lnTo>
                    <a:pt x="28302" y="7359"/>
                  </a:lnTo>
                  <a:lnTo>
                    <a:pt x="28113" y="7737"/>
                  </a:lnTo>
                  <a:lnTo>
                    <a:pt x="28113" y="7642"/>
                  </a:lnTo>
                  <a:lnTo>
                    <a:pt x="28113" y="7548"/>
                  </a:lnTo>
                  <a:lnTo>
                    <a:pt x="27830" y="8114"/>
                  </a:lnTo>
                  <a:lnTo>
                    <a:pt x="27830" y="8114"/>
                  </a:lnTo>
                  <a:lnTo>
                    <a:pt x="27924" y="8020"/>
                  </a:lnTo>
                  <a:lnTo>
                    <a:pt x="27453" y="8963"/>
                  </a:lnTo>
                  <a:lnTo>
                    <a:pt x="27736" y="8963"/>
                  </a:lnTo>
                  <a:lnTo>
                    <a:pt x="27547" y="9246"/>
                  </a:lnTo>
                  <a:lnTo>
                    <a:pt x="27547" y="9435"/>
                  </a:lnTo>
                  <a:lnTo>
                    <a:pt x="27641" y="9529"/>
                  </a:lnTo>
                  <a:lnTo>
                    <a:pt x="27641" y="9812"/>
                  </a:lnTo>
                  <a:lnTo>
                    <a:pt x="27547" y="9906"/>
                  </a:lnTo>
                  <a:lnTo>
                    <a:pt x="27453" y="9906"/>
                  </a:lnTo>
                  <a:lnTo>
                    <a:pt x="27358" y="9718"/>
                  </a:lnTo>
                  <a:lnTo>
                    <a:pt x="27264" y="9812"/>
                  </a:lnTo>
                  <a:lnTo>
                    <a:pt x="27075" y="9906"/>
                  </a:lnTo>
                  <a:lnTo>
                    <a:pt x="27170" y="10001"/>
                  </a:lnTo>
                  <a:lnTo>
                    <a:pt x="27075" y="10095"/>
                  </a:lnTo>
                  <a:lnTo>
                    <a:pt x="27075" y="10284"/>
                  </a:lnTo>
                  <a:lnTo>
                    <a:pt x="27170" y="10472"/>
                  </a:lnTo>
                  <a:lnTo>
                    <a:pt x="27170" y="10755"/>
                  </a:lnTo>
                  <a:lnTo>
                    <a:pt x="26792" y="10755"/>
                  </a:lnTo>
                  <a:lnTo>
                    <a:pt x="26698" y="10661"/>
                  </a:lnTo>
                  <a:lnTo>
                    <a:pt x="26698" y="10850"/>
                  </a:lnTo>
                  <a:lnTo>
                    <a:pt x="26604" y="10944"/>
                  </a:lnTo>
                  <a:lnTo>
                    <a:pt x="26415" y="10944"/>
                  </a:lnTo>
                  <a:lnTo>
                    <a:pt x="26415" y="11038"/>
                  </a:lnTo>
                  <a:lnTo>
                    <a:pt x="26509" y="11038"/>
                  </a:lnTo>
                  <a:lnTo>
                    <a:pt x="26604" y="11133"/>
                  </a:lnTo>
                  <a:lnTo>
                    <a:pt x="26604" y="11321"/>
                  </a:lnTo>
                  <a:lnTo>
                    <a:pt x="26604" y="11510"/>
                  </a:lnTo>
                  <a:lnTo>
                    <a:pt x="26509" y="11510"/>
                  </a:lnTo>
                  <a:lnTo>
                    <a:pt x="26509" y="11416"/>
                  </a:lnTo>
                  <a:lnTo>
                    <a:pt x="26415" y="11416"/>
                  </a:lnTo>
                  <a:lnTo>
                    <a:pt x="26415" y="11321"/>
                  </a:lnTo>
                  <a:lnTo>
                    <a:pt x="26321" y="11793"/>
                  </a:lnTo>
                  <a:lnTo>
                    <a:pt x="26226" y="11699"/>
                  </a:lnTo>
                  <a:lnTo>
                    <a:pt x="26132" y="11793"/>
                  </a:lnTo>
                  <a:lnTo>
                    <a:pt x="26226" y="11793"/>
                  </a:lnTo>
                  <a:lnTo>
                    <a:pt x="26321" y="12076"/>
                  </a:lnTo>
                  <a:lnTo>
                    <a:pt x="26415" y="12359"/>
                  </a:lnTo>
                  <a:lnTo>
                    <a:pt x="26038" y="12548"/>
                  </a:lnTo>
                  <a:lnTo>
                    <a:pt x="25755" y="12737"/>
                  </a:lnTo>
                  <a:lnTo>
                    <a:pt x="25660" y="12925"/>
                  </a:lnTo>
                  <a:lnTo>
                    <a:pt x="25755" y="12925"/>
                  </a:lnTo>
                  <a:lnTo>
                    <a:pt x="25755" y="13020"/>
                  </a:lnTo>
                  <a:lnTo>
                    <a:pt x="25849" y="12737"/>
                  </a:lnTo>
                  <a:lnTo>
                    <a:pt x="25943" y="13020"/>
                  </a:lnTo>
                  <a:lnTo>
                    <a:pt x="26038" y="12831"/>
                  </a:lnTo>
                  <a:lnTo>
                    <a:pt x="26132" y="12925"/>
                  </a:lnTo>
                  <a:lnTo>
                    <a:pt x="25943" y="13208"/>
                  </a:lnTo>
                  <a:lnTo>
                    <a:pt x="25660" y="13114"/>
                  </a:lnTo>
                  <a:lnTo>
                    <a:pt x="25472" y="13208"/>
                  </a:lnTo>
                  <a:lnTo>
                    <a:pt x="25377" y="13397"/>
                  </a:lnTo>
                  <a:lnTo>
                    <a:pt x="25283" y="13869"/>
                  </a:lnTo>
                  <a:lnTo>
                    <a:pt x="25189" y="14435"/>
                  </a:lnTo>
                  <a:lnTo>
                    <a:pt x="25094" y="14623"/>
                  </a:lnTo>
                  <a:lnTo>
                    <a:pt x="25000" y="14812"/>
                  </a:lnTo>
                  <a:lnTo>
                    <a:pt x="24906" y="14718"/>
                  </a:lnTo>
                  <a:lnTo>
                    <a:pt x="24811" y="14529"/>
                  </a:lnTo>
                  <a:lnTo>
                    <a:pt x="24717" y="14906"/>
                  </a:lnTo>
                  <a:lnTo>
                    <a:pt x="24717" y="15189"/>
                  </a:lnTo>
                  <a:lnTo>
                    <a:pt x="24717" y="15284"/>
                  </a:lnTo>
                  <a:lnTo>
                    <a:pt x="24811" y="15284"/>
                  </a:lnTo>
                  <a:lnTo>
                    <a:pt x="24528" y="15378"/>
                  </a:lnTo>
                  <a:lnTo>
                    <a:pt x="24340" y="15472"/>
                  </a:lnTo>
                  <a:lnTo>
                    <a:pt x="24057" y="15944"/>
                  </a:lnTo>
                  <a:lnTo>
                    <a:pt x="23962" y="16416"/>
                  </a:lnTo>
                  <a:lnTo>
                    <a:pt x="23774" y="16699"/>
                  </a:lnTo>
                  <a:lnTo>
                    <a:pt x="23396" y="16699"/>
                  </a:lnTo>
                  <a:lnTo>
                    <a:pt x="23208" y="16982"/>
                  </a:lnTo>
                  <a:lnTo>
                    <a:pt x="23019" y="17359"/>
                  </a:lnTo>
                  <a:lnTo>
                    <a:pt x="22830" y="17831"/>
                  </a:lnTo>
                  <a:lnTo>
                    <a:pt x="22830" y="17736"/>
                  </a:lnTo>
                  <a:lnTo>
                    <a:pt x="22736" y="17642"/>
                  </a:lnTo>
                  <a:lnTo>
                    <a:pt x="22736" y="17642"/>
                  </a:lnTo>
                  <a:lnTo>
                    <a:pt x="22830" y="17925"/>
                  </a:lnTo>
                  <a:lnTo>
                    <a:pt x="22453" y="17925"/>
                  </a:lnTo>
                  <a:lnTo>
                    <a:pt x="22547" y="17736"/>
                  </a:lnTo>
                  <a:lnTo>
                    <a:pt x="22453" y="17736"/>
                  </a:lnTo>
                  <a:lnTo>
                    <a:pt x="22359" y="17831"/>
                  </a:lnTo>
                  <a:lnTo>
                    <a:pt x="22264" y="18208"/>
                  </a:lnTo>
                  <a:lnTo>
                    <a:pt x="22170" y="18491"/>
                  </a:lnTo>
                  <a:lnTo>
                    <a:pt x="22076" y="18585"/>
                  </a:lnTo>
                  <a:lnTo>
                    <a:pt x="21887" y="18585"/>
                  </a:lnTo>
                  <a:lnTo>
                    <a:pt x="21698" y="19152"/>
                  </a:lnTo>
                  <a:lnTo>
                    <a:pt x="21604" y="18869"/>
                  </a:lnTo>
                  <a:lnTo>
                    <a:pt x="21604" y="19057"/>
                  </a:lnTo>
                  <a:lnTo>
                    <a:pt x="21415" y="19152"/>
                  </a:lnTo>
                  <a:lnTo>
                    <a:pt x="20943" y="19529"/>
                  </a:lnTo>
                  <a:lnTo>
                    <a:pt x="20377" y="19812"/>
                  </a:lnTo>
                  <a:lnTo>
                    <a:pt x="19906" y="20095"/>
                  </a:lnTo>
                  <a:lnTo>
                    <a:pt x="20094" y="20189"/>
                  </a:lnTo>
                  <a:lnTo>
                    <a:pt x="20189" y="20284"/>
                  </a:lnTo>
                  <a:lnTo>
                    <a:pt x="19906" y="20378"/>
                  </a:lnTo>
                  <a:lnTo>
                    <a:pt x="19906" y="20284"/>
                  </a:lnTo>
                  <a:lnTo>
                    <a:pt x="19811" y="20189"/>
                  </a:lnTo>
                  <a:lnTo>
                    <a:pt x="19811" y="20284"/>
                  </a:lnTo>
                  <a:lnTo>
                    <a:pt x="19811" y="20378"/>
                  </a:lnTo>
                  <a:lnTo>
                    <a:pt x="19245" y="20284"/>
                  </a:lnTo>
                  <a:lnTo>
                    <a:pt x="19340" y="20378"/>
                  </a:lnTo>
                  <a:lnTo>
                    <a:pt x="19245" y="20472"/>
                  </a:lnTo>
                  <a:lnTo>
                    <a:pt x="19434" y="20567"/>
                  </a:lnTo>
                  <a:lnTo>
                    <a:pt x="19340" y="20661"/>
                  </a:lnTo>
                  <a:lnTo>
                    <a:pt x="18962" y="20661"/>
                  </a:lnTo>
                  <a:lnTo>
                    <a:pt x="18585" y="21038"/>
                  </a:lnTo>
                  <a:lnTo>
                    <a:pt x="18113" y="21416"/>
                  </a:lnTo>
                  <a:lnTo>
                    <a:pt x="17736" y="21699"/>
                  </a:lnTo>
                  <a:lnTo>
                    <a:pt x="17359" y="21793"/>
                  </a:lnTo>
                  <a:lnTo>
                    <a:pt x="17076" y="22076"/>
                  </a:lnTo>
                  <a:lnTo>
                    <a:pt x="16793" y="22359"/>
                  </a:lnTo>
                  <a:lnTo>
                    <a:pt x="16698" y="22265"/>
                  </a:lnTo>
                  <a:lnTo>
                    <a:pt x="16604" y="22170"/>
                  </a:lnTo>
                  <a:lnTo>
                    <a:pt x="16321" y="22170"/>
                  </a:lnTo>
                  <a:lnTo>
                    <a:pt x="15849" y="22453"/>
                  </a:lnTo>
                  <a:lnTo>
                    <a:pt x="14340" y="22831"/>
                  </a:lnTo>
                  <a:lnTo>
                    <a:pt x="14340" y="22925"/>
                  </a:lnTo>
                  <a:lnTo>
                    <a:pt x="14340" y="23019"/>
                  </a:lnTo>
                  <a:lnTo>
                    <a:pt x="14245" y="23114"/>
                  </a:lnTo>
                  <a:lnTo>
                    <a:pt x="14057" y="23019"/>
                  </a:lnTo>
                  <a:lnTo>
                    <a:pt x="13962" y="22925"/>
                  </a:lnTo>
                  <a:lnTo>
                    <a:pt x="13774" y="22925"/>
                  </a:lnTo>
                  <a:lnTo>
                    <a:pt x="13774" y="23208"/>
                  </a:lnTo>
                  <a:lnTo>
                    <a:pt x="13491" y="23114"/>
                  </a:lnTo>
                  <a:lnTo>
                    <a:pt x="13113" y="23114"/>
                  </a:lnTo>
                  <a:lnTo>
                    <a:pt x="12642" y="23208"/>
                  </a:lnTo>
                  <a:lnTo>
                    <a:pt x="12453" y="23302"/>
                  </a:lnTo>
                  <a:lnTo>
                    <a:pt x="12076" y="23208"/>
                  </a:lnTo>
                  <a:lnTo>
                    <a:pt x="11793" y="23114"/>
                  </a:lnTo>
                  <a:lnTo>
                    <a:pt x="11510" y="23585"/>
                  </a:lnTo>
                  <a:lnTo>
                    <a:pt x="11321" y="23397"/>
                  </a:lnTo>
                  <a:lnTo>
                    <a:pt x="11132" y="23302"/>
                  </a:lnTo>
                  <a:lnTo>
                    <a:pt x="10849" y="23302"/>
                  </a:lnTo>
                  <a:lnTo>
                    <a:pt x="10566" y="23397"/>
                  </a:lnTo>
                  <a:lnTo>
                    <a:pt x="10566" y="23302"/>
                  </a:lnTo>
                  <a:lnTo>
                    <a:pt x="10189" y="23302"/>
                  </a:lnTo>
                  <a:lnTo>
                    <a:pt x="9717" y="23491"/>
                  </a:lnTo>
                  <a:lnTo>
                    <a:pt x="9717" y="23302"/>
                  </a:lnTo>
                  <a:lnTo>
                    <a:pt x="9623" y="23491"/>
                  </a:lnTo>
                  <a:lnTo>
                    <a:pt x="9434" y="23680"/>
                  </a:lnTo>
                  <a:lnTo>
                    <a:pt x="9340" y="23585"/>
                  </a:lnTo>
                  <a:lnTo>
                    <a:pt x="9434" y="23585"/>
                  </a:lnTo>
                  <a:lnTo>
                    <a:pt x="9340" y="23491"/>
                  </a:lnTo>
                  <a:lnTo>
                    <a:pt x="9246" y="23491"/>
                  </a:lnTo>
                  <a:lnTo>
                    <a:pt x="9246" y="23585"/>
                  </a:lnTo>
                  <a:lnTo>
                    <a:pt x="9151" y="23491"/>
                  </a:lnTo>
                  <a:lnTo>
                    <a:pt x="8868" y="23680"/>
                  </a:lnTo>
                  <a:lnTo>
                    <a:pt x="8774" y="23680"/>
                  </a:lnTo>
                  <a:lnTo>
                    <a:pt x="8680" y="23491"/>
                  </a:lnTo>
                  <a:lnTo>
                    <a:pt x="8585" y="23585"/>
                  </a:lnTo>
                  <a:lnTo>
                    <a:pt x="8491" y="23585"/>
                  </a:lnTo>
                  <a:lnTo>
                    <a:pt x="8397" y="23491"/>
                  </a:lnTo>
                  <a:lnTo>
                    <a:pt x="8302" y="23491"/>
                  </a:lnTo>
                  <a:lnTo>
                    <a:pt x="8208" y="23302"/>
                  </a:lnTo>
                  <a:lnTo>
                    <a:pt x="8302" y="23114"/>
                  </a:lnTo>
                  <a:lnTo>
                    <a:pt x="8302" y="23114"/>
                  </a:lnTo>
                  <a:lnTo>
                    <a:pt x="8019" y="23208"/>
                  </a:lnTo>
                  <a:lnTo>
                    <a:pt x="7642" y="23208"/>
                  </a:lnTo>
                  <a:lnTo>
                    <a:pt x="7359" y="23302"/>
                  </a:lnTo>
                  <a:lnTo>
                    <a:pt x="7264" y="23302"/>
                  </a:lnTo>
                  <a:lnTo>
                    <a:pt x="7264" y="23397"/>
                  </a:lnTo>
                  <a:lnTo>
                    <a:pt x="7547" y="23397"/>
                  </a:lnTo>
                  <a:lnTo>
                    <a:pt x="7453" y="23491"/>
                  </a:lnTo>
                  <a:lnTo>
                    <a:pt x="7359" y="23491"/>
                  </a:lnTo>
                  <a:lnTo>
                    <a:pt x="7170" y="23680"/>
                  </a:lnTo>
                  <a:lnTo>
                    <a:pt x="6981" y="23397"/>
                  </a:lnTo>
                  <a:lnTo>
                    <a:pt x="6698" y="23208"/>
                  </a:lnTo>
                  <a:lnTo>
                    <a:pt x="6604" y="23114"/>
                  </a:lnTo>
                  <a:lnTo>
                    <a:pt x="6415" y="23208"/>
                  </a:lnTo>
                  <a:lnTo>
                    <a:pt x="6227" y="23302"/>
                  </a:lnTo>
                  <a:lnTo>
                    <a:pt x="6132" y="23491"/>
                  </a:lnTo>
                  <a:lnTo>
                    <a:pt x="6038" y="23491"/>
                  </a:lnTo>
                  <a:lnTo>
                    <a:pt x="6038" y="23397"/>
                  </a:lnTo>
                  <a:lnTo>
                    <a:pt x="6132" y="23208"/>
                  </a:lnTo>
                  <a:lnTo>
                    <a:pt x="5849" y="23302"/>
                  </a:lnTo>
                  <a:lnTo>
                    <a:pt x="5661" y="23397"/>
                  </a:lnTo>
                  <a:lnTo>
                    <a:pt x="5095" y="23208"/>
                  </a:lnTo>
                  <a:lnTo>
                    <a:pt x="4057" y="23019"/>
                  </a:lnTo>
                  <a:lnTo>
                    <a:pt x="2925" y="22831"/>
                  </a:lnTo>
                  <a:lnTo>
                    <a:pt x="2265" y="22831"/>
                  </a:lnTo>
                  <a:lnTo>
                    <a:pt x="2265" y="22642"/>
                  </a:lnTo>
                  <a:lnTo>
                    <a:pt x="1887" y="22642"/>
                  </a:lnTo>
                  <a:lnTo>
                    <a:pt x="1510" y="22548"/>
                  </a:lnTo>
                  <a:lnTo>
                    <a:pt x="944" y="22076"/>
                  </a:lnTo>
                  <a:lnTo>
                    <a:pt x="944" y="21887"/>
                  </a:lnTo>
                  <a:lnTo>
                    <a:pt x="1038" y="21699"/>
                  </a:lnTo>
                  <a:lnTo>
                    <a:pt x="755" y="21699"/>
                  </a:lnTo>
                  <a:lnTo>
                    <a:pt x="472" y="21793"/>
                  </a:lnTo>
                  <a:lnTo>
                    <a:pt x="95" y="22076"/>
                  </a:lnTo>
                  <a:lnTo>
                    <a:pt x="0" y="22265"/>
                  </a:lnTo>
                  <a:lnTo>
                    <a:pt x="0" y="22359"/>
                  </a:lnTo>
                  <a:lnTo>
                    <a:pt x="283" y="22453"/>
                  </a:lnTo>
                  <a:lnTo>
                    <a:pt x="189" y="22548"/>
                  </a:lnTo>
                  <a:lnTo>
                    <a:pt x="95" y="22453"/>
                  </a:lnTo>
                  <a:lnTo>
                    <a:pt x="95" y="22642"/>
                  </a:lnTo>
                  <a:lnTo>
                    <a:pt x="283" y="22642"/>
                  </a:lnTo>
                  <a:lnTo>
                    <a:pt x="566" y="22736"/>
                  </a:lnTo>
                  <a:lnTo>
                    <a:pt x="472" y="22831"/>
                  </a:lnTo>
                  <a:lnTo>
                    <a:pt x="472" y="22925"/>
                  </a:lnTo>
                  <a:lnTo>
                    <a:pt x="661" y="22736"/>
                  </a:lnTo>
                  <a:lnTo>
                    <a:pt x="755" y="22925"/>
                  </a:lnTo>
                  <a:lnTo>
                    <a:pt x="755" y="23019"/>
                  </a:lnTo>
                  <a:lnTo>
                    <a:pt x="661" y="23019"/>
                  </a:lnTo>
                  <a:lnTo>
                    <a:pt x="944" y="23114"/>
                  </a:lnTo>
                  <a:lnTo>
                    <a:pt x="1132" y="23208"/>
                  </a:lnTo>
                  <a:lnTo>
                    <a:pt x="1604" y="23397"/>
                  </a:lnTo>
                  <a:lnTo>
                    <a:pt x="1510" y="23491"/>
                  </a:lnTo>
                  <a:lnTo>
                    <a:pt x="1510" y="23585"/>
                  </a:lnTo>
                  <a:lnTo>
                    <a:pt x="1793" y="23680"/>
                  </a:lnTo>
                  <a:lnTo>
                    <a:pt x="2170" y="23774"/>
                  </a:lnTo>
                  <a:lnTo>
                    <a:pt x="2453" y="23774"/>
                  </a:lnTo>
                  <a:lnTo>
                    <a:pt x="2359" y="23868"/>
                  </a:lnTo>
                  <a:lnTo>
                    <a:pt x="2642" y="24057"/>
                  </a:lnTo>
                  <a:lnTo>
                    <a:pt x="2736" y="23868"/>
                  </a:lnTo>
                  <a:lnTo>
                    <a:pt x="3019" y="23680"/>
                  </a:lnTo>
                  <a:lnTo>
                    <a:pt x="2925" y="23963"/>
                  </a:lnTo>
                  <a:lnTo>
                    <a:pt x="2831" y="24151"/>
                  </a:lnTo>
                  <a:lnTo>
                    <a:pt x="3114" y="23868"/>
                  </a:lnTo>
                  <a:lnTo>
                    <a:pt x="3208" y="24151"/>
                  </a:lnTo>
                  <a:lnTo>
                    <a:pt x="3302" y="23963"/>
                  </a:lnTo>
                  <a:lnTo>
                    <a:pt x="3491" y="24057"/>
                  </a:lnTo>
                  <a:lnTo>
                    <a:pt x="3585" y="24340"/>
                  </a:lnTo>
                  <a:lnTo>
                    <a:pt x="3680" y="24246"/>
                  </a:lnTo>
                  <a:lnTo>
                    <a:pt x="3774" y="24057"/>
                  </a:lnTo>
                  <a:lnTo>
                    <a:pt x="3868" y="24151"/>
                  </a:lnTo>
                  <a:lnTo>
                    <a:pt x="3868" y="24340"/>
                  </a:lnTo>
                  <a:lnTo>
                    <a:pt x="4434" y="24151"/>
                  </a:lnTo>
                  <a:lnTo>
                    <a:pt x="4717" y="24057"/>
                  </a:lnTo>
                  <a:lnTo>
                    <a:pt x="4812" y="24151"/>
                  </a:lnTo>
                  <a:lnTo>
                    <a:pt x="4812" y="23868"/>
                  </a:lnTo>
                  <a:lnTo>
                    <a:pt x="5000" y="23774"/>
                  </a:lnTo>
                  <a:lnTo>
                    <a:pt x="5000" y="23868"/>
                  </a:lnTo>
                  <a:lnTo>
                    <a:pt x="4906" y="24057"/>
                  </a:lnTo>
                  <a:lnTo>
                    <a:pt x="5095" y="23963"/>
                  </a:lnTo>
                  <a:lnTo>
                    <a:pt x="5378" y="23963"/>
                  </a:lnTo>
                  <a:lnTo>
                    <a:pt x="5378" y="24151"/>
                  </a:lnTo>
                  <a:lnTo>
                    <a:pt x="5000" y="24151"/>
                  </a:lnTo>
                  <a:lnTo>
                    <a:pt x="5095" y="24246"/>
                  </a:lnTo>
                  <a:lnTo>
                    <a:pt x="5000" y="24246"/>
                  </a:lnTo>
                  <a:lnTo>
                    <a:pt x="5000" y="24434"/>
                  </a:lnTo>
                  <a:lnTo>
                    <a:pt x="5378" y="24434"/>
                  </a:lnTo>
                  <a:lnTo>
                    <a:pt x="5566" y="24246"/>
                  </a:lnTo>
                  <a:lnTo>
                    <a:pt x="5944" y="24340"/>
                  </a:lnTo>
                  <a:lnTo>
                    <a:pt x="6415" y="24340"/>
                  </a:lnTo>
                  <a:lnTo>
                    <a:pt x="6321" y="24434"/>
                  </a:lnTo>
                  <a:lnTo>
                    <a:pt x="6510" y="24434"/>
                  </a:lnTo>
                  <a:lnTo>
                    <a:pt x="6604" y="24340"/>
                  </a:lnTo>
                  <a:lnTo>
                    <a:pt x="6604" y="24246"/>
                  </a:lnTo>
                  <a:lnTo>
                    <a:pt x="6793" y="24340"/>
                  </a:lnTo>
                  <a:lnTo>
                    <a:pt x="6604" y="24434"/>
                  </a:lnTo>
                  <a:lnTo>
                    <a:pt x="6793" y="24434"/>
                  </a:lnTo>
                  <a:lnTo>
                    <a:pt x="6887" y="24340"/>
                  </a:lnTo>
                  <a:lnTo>
                    <a:pt x="6981" y="24434"/>
                  </a:lnTo>
                  <a:lnTo>
                    <a:pt x="7264" y="24434"/>
                  </a:lnTo>
                  <a:lnTo>
                    <a:pt x="7925" y="24623"/>
                  </a:lnTo>
                  <a:lnTo>
                    <a:pt x="8680" y="24623"/>
                  </a:lnTo>
                  <a:lnTo>
                    <a:pt x="9057" y="24529"/>
                  </a:lnTo>
                  <a:lnTo>
                    <a:pt x="9529" y="24529"/>
                  </a:lnTo>
                  <a:lnTo>
                    <a:pt x="10000" y="24623"/>
                  </a:lnTo>
                  <a:lnTo>
                    <a:pt x="10566" y="24717"/>
                  </a:lnTo>
                  <a:lnTo>
                    <a:pt x="11415" y="24623"/>
                  </a:lnTo>
                  <a:lnTo>
                    <a:pt x="12359" y="24529"/>
                  </a:lnTo>
                  <a:lnTo>
                    <a:pt x="12830" y="24340"/>
                  </a:lnTo>
                  <a:lnTo>
                    <a:pt x="12925" y="24529"/>
                  </a:lnTo>
                  <a:lnTo>
                    <a:pt x="13019" y="24340"/>
                  </a:lnTo>
                  <a:lnTo>
                    <a:pt x="13113" y="24529"/>
                  </a:lnTo>
                  <a:lnTo>
                    <a:pt x="13208" y="24434"/>
                  </a:lnTo>
                  <a:lnTo>
                    <a:pt x="13113" y="24340"/>
                  </a:lnTo>
                  <a:lnTo>
                    <a:pt x="13962" y="24340"/>
                  </a:lnTo>
                  <a:lnTo>
                    <a:pt x="13962" y="24434"/>
                  </a:lnTo>
                  <a:lnTo>
                    <a:pt x="13962" y="24529"/>
                  </a:lnTo>
                  <a:lnTo>
                    <a:pt x="14717" y="24246"/>
                  </a:lnTo>
                  <a:lnTo>
                    <a:pt x="15566" y="24057"/>
                  </a:lnTo>
                  <a:lnTo>
                    <a:pt x="15378" y="23963"/>
                  </a:lnTo>
                  <a:lnTo>
                    <a:pt x="15472" y="23868"/>
                  </a:lnTo>
                  <a:lnTo>
                    <a:pt x="15566" y="23963"/>
                  </a:lnTo>
                  <a:lnTo>
                    <a:pt x="15472" y="23774"/>
                  </a:lnTo>
                  <a:lnTo>
                    <a:pt x="15661" y="23868"/>
                  </a:lnTo>
                  <a:lnTo>
                    <a:pt x="15566" y="24057"/>
                  </a:lnTo>
                  <a:lnTo>
                    <a:pt x="16038" y="23963"/>
                  </a:lnTo>
                  <a:lnTo>
                    <a:pt x="16698" y="23680"/>
                  </a:lnTo>
                  <a:lnTo>
                    <a:pt x="17264" y="23397"/>
                  </a:lnTo>
                  <a:lnTo>
                    <a:pt x="17453" y="23208"/>
                  </a:lnTo>
                  <a:lnTo>
                    <a:pt x="17547" y="23019"/>
                  </a:lnTo>
                  <a:lnTo>
                    <a:pt x="17736" y="23114"/>
                  </a:lnTo>
                  <a:lnTo>
                    <a:pt x="17830" y="23114"/>
                  </a:lnTo>
                  <a:lnTo>
                    <a:pt x="18019" y="23019"/>
                  </a:lnTo>
                  <a:lnTo>
                    <a:pt x="18208" y="22736"/>
                  </a:lnTo>
                  <a:lnTo>
                    <a:pt x="18302" y="22548"/>
                  </a:lnTo>
                  <a:lnTo>
                    <a:pt x="18868" y="22359"/>
                  </a:lnTo>
                  <a:lnTo>
                    <a:pt x="19623" y="22076"/>
                  </a:lnTo>
                  <a:lnTo>
                    <a:pt x="20189" y="21699"/>
                  </a:lnTo>
                  <a:lnTo>
                    <a:pt x="20849" y="21227"/>
                  </a:lnTo>
                  <a:lnTo>
                    <a:pt x="21321" y="20755"/>
                  </a:lnTo>
                  <a:lnTo>
                    <a:pt x="21510" y="20472"/>
                  </a:lnTo>
                  <a:lnTo>
                    <a:pt x="22170" y="19906"/>
                  </a:lnTo>
                  <a:lnTo>
                    <a:pt x="22736" y="19435"/>
                  </a:lnTo>
                  <a:lnTo>
                    <a:pt x="23113" y="18963"/>
                  </a:lnTo>
                  <a:lnTo>
                    <a:pt x="23302" y="18585"/>
                  </a:lnTo>
                  <a:lnTo>
                    <a:pt x="23396" y="18774"/>
                  </a:lnTo>
                  <a:lnTo>
                    <a:pt x="23585" y="18397"/>
                  </a:lnTo>
                  <a:lnTo>
                    <a:pt x="23774" y="18114"/>
                  </a:lnTo>
                  <a:lnTo>
                    <a:pt x="24057" y="17736"/>
                  </a:lnTo>
                  <a:lnTo>
                    <a:pt x="24245" y="17453"/>
                  </a:lnTo>
                  <a:lnTo>
                    <a:pt x="24340" y="17453"/>
                  </a:lnTo>
                  <a:lnTo>
                    <a:pt x="24434" y="17359"/>
                  </a:lnTo>
                  <a:lnTo>
                    <a:pt x="24623" y="16982"/>
                  </a:lnTo>
                  <a:lnTo>
                    <a:pt x="25189" y="16227"/>
                  </a:lnTo>
                  <a:lnTo>
                    <a:pt x="25566" y="15661"/>
                  </a:lnTo>
                  <a:lnTo>
                    <a:pt x="25943" y="15189"/>
                  </a:lnTo>
                  <a:lnTo>
                    <a:pt x="26226" y="14529"/>
                  </a:lnTo>
                  <a:lnTo>
                    <a:pt x="26509" y="13680"/>
                  </a:lnTo>
                  <a:lnTo>
                    <a:pt x="26604" y="13869"/>
                  </a:lnTo>
                  <a:lnTo>
                    <a:pt x="26604" y="13586"/>
                  </a:lnTo>
                  <a:lnTo>
                    <a:pt x="26698" y="13303"/>
                  </a:lnTo>
                  <a:lnTo>
                    <a:pt x="26792" y="13303"/>
                  </a:lnTo>
                  <a:lnTo>
                    <a:pt x="26887" y="13397"/>
                  </a:lnTo>
                  <a:lnTo>
                    <a:pt x="27170" y="12831"/>
                  </a:lnTo>
                  <a:lnTo>
                    <a:pt x="27264" y="12548"/>
                  </a:lnTo>
                  <a:lnTo>
                    <a:pt x="27264" y="12454"/>
                  </a:lnTo>
                  <a:lnTo>
                    <a:pt x="26981" y="12076"/>
                  </a:lnTo>
                  <a:lnTo>
                    <a:pt x="27075" y="12171"/>
                  </a:lnTo>
                  <a:lnTo>
                    <a:pt x="27170" y="12076"/>
                  </a:lnTo>
                  <a:lnTo>
                    <a:pt x="27358" y="12076"/>
                  </a:lnTo>
                  <a:lnTo>
                    <a:pt x="27453" y="12171"/>
                  </a:lnTo>
                  <a:lnTo>
                    <a:pt x="27453" y="11982"/>
                  </a:lnTo>
                  <a:lnTo>
                    <a:pt x="27547" y="11793"/>
                  </a:lnTo>
                  <a:lnTo>
                    <a:pt x="27641" y="11793"/>
                  </a:lnTo>
                  <a:lnTo>
                    <a:pt x="27547" y="11510"/>
                  </a:lnTo>
                  <a:lnTo>
                    <a:pt x="27641" y="11133"/>
                  </a:lnTo>
                  <a:lnTo>
                    <a:pt x="27830" y="10755"/>
                  </a:lnTo>
                  <a:lnTo>
                    <a:pt x="27924" y="10661"/>
                  </a:lnTo>
                  <a:lnTo>
                    <a:pt x="28113" y="10661"/>
                  </a:lnTo>
                  <a:lnTo>
                    <a:pt x="28019" y="10378"/>
                  </a:lnTo>
                  <a:lnTo>
                    <a:pt x="28019" y="10284"/>
                  </a:lnTo>
                  <a:lnTo>
                    <a:pt x="28019" y="10095"/>
                  </a:lnTo>
                  <a:lnTo>
                    <a:pt x="28113" y="10284"/>
                  </a:lnTo>
                  <a:lnTo>
                    <a:pt x="28208" y="10001"/>
                  </a:lnTo>
                  <a:lnTo>
                    <a:pt x="28019" y="10001"/>
                  </a:lnTo>
                  <a:lnTo>
                    <a:pt x="27924" y="9906"/>
                  </a:lnTo>
                  <a:lnTo>
                    <a:pt x="28113" y="9718"/>
                  </a:lnTo>
                  <a:lnTo>
                    <a:pt x="28208" y="9718"/>
                  </a:lnTo>
                  <a:lnTo>
                    <a:pt x="28113" y="9529"/>
                  </a:lnTo>
                  <a:lnTo>
                    <a:pt x="28396" y="9529"/>
                  </a:lnTo>
                  <a:lnTo>
                    <a:pt x="28302" y="9057"/>
                  </a:lnTo>
                  <a:lnTo>
                    <a:pt x="28396" y="9057"/>
                  </a:lnTo>
                  <a:lnTo>
                    <a:pt x="28396" y="8963"/>
                  </a:lnTo>
                  <a:lnTo>
                    <a:pt x="28396" y="8774"/>
                  </a:lnTo>
                  <a:lnTo>
                    <a:pt x="28491" y="8491"/>
                  </a:lnTo>
                  <a:lnTo>
                    <a:pt x="28585" y="8114"/>
                  </a:lnTo>
                  <a:lnTo>
                    <a:pt x="28774" y="8303"/>
                  </a:lnTo>
                  <a:lnTo>
                    <a:pt x="28962" y="7454"/>
                  </a:lnTo>
                  <a:lnTo>
                    <a:pt x="29057" y="6699"/>
                  </a:lnTo>
                  <a:lnTo>
                    <a:pt x="29245" y="5661"/>
                  </a:lnTo>
                  <a:lnTo>
                    <a:pt x="29340" y="4718"/>
                  </a:lnTo>
                  <a:lnTo>
                    <a:pt x="29340" y="4341"/>
                  </a:lnTo>
                  <a:lnTo>
                    <a:pt x="29057" y="4435"/>
                  </a:lnTo>
                  <a:lnTo>
                    <a:pt x="28962" y="4435"/>
                  </a:lnTo>
                  <a:lnTo>
                    <a:pt x="28962" y="4246"/>
                  </a:lnTo>
                  <a:lnTo>
                    <a:pt x="29151" y="4341"/>
                  </a:lnTo>
                  <a:lnTo>
                    <a:pt x="29245" y="4152"/>
                  </a:lnTo>
                  <a:lnTo>
                    <a:pt x="29151" y="4152"/>
                  </a:lnTo>
                  <a:lnTo>
                    <a:pt x="29057" y="3963"/>
                  </a:lnTo>
                  <a:lnTo>
                    <a:pt x="28962" y="3680"/>
                  </a:lnTo>
                  <a:lnTo>
                    <a:pt x="28962" y="3680"/>
                  </a:lnTo>
                  <a:lnTo>
                    <a:pt x="29245" y="3774"/>
                  </a:lnTo>
                  <a:lnTo>
                    <a:pt x="29057" y="3586"/>
                  </a:lnTo>
                  <a:lnTo>
                    <a:pt x="29057" y="3397"/>
                  </a:lnTo>
                  <a:lnTo>
                    <a:pt x="29245" y="3586"/>
                  </a:lnTo>
                  <a:lnTo>
                    <a:pt x="29245" y="3491"/>
                  </a:lnTo>
                  <a:lnTo>
                    <a:pt x="29434" y="3114"/>
                  </a:lnTo>
                  <a:lnTo>
                    <a:pt x="29245" y="2925"/>
                  </a:lnTo>
                  <a:lnTo>
                    <a:pt x="28962" y="2642"/>
                  </a:lnTo>
                  <a:lnTo>
                    <a:pt x="28962" y="2642"/>
                  </a:lnTo>
                  <a:lnTo>
                    <a:pt x="29245" y="2831"/>
                  </a:lnTo>
                  <a:lnTo>
                    <a:pt x="29340" y="2737"/>
                  </a:lnTo>
                  <a:lnTo>
                    <a:pt x="29434" y="2359"/>
                  </a:lnTo>
                  <a:lnTo>
                    <a:pt x="29434" y="2265"/>
                  </a:lnTo>
                  <a:lnTo>
                    <a:pt x="29434" y="2171"/>
                  </a:lnTo>
                  <a:lnTo>
                    <a:pt x="29340" y="2171"/>
                  </a:lnTo>
                  <a:lnTo>
                    <a:pt x="28774" y="944"/>
                  </a:lnTo>
                  <a:lnTo>
                    <a:pt x="28962" y="661"/>
                  </a:lnTo>
                  <a:lnTo>
                    <a:pt x="29057" y="473"/>
                  </a:lnTo>
                  <a:lnTo>
                    <a:pt x="29151" y="473"/>
                  </a:lnTo>
                  <a:lnTo>
                    <a:pt x="28868" y="190"/>
                  </a:lnTo>
                  <a:lnTo>
                    <a:pt x="29057" y="190"/>
                  </a:lnTo>
                  <a:lnTo>
                    <a:pt x="2896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11;p17"/>
            <p:cNvSpPr/>
            <p:nvPr/>
          </p:nvSpPr>
          <p:spPr>
            <a:xfrm>
              <a:off x="1745175" y="2199475"/>
              <a:ext cx="169825" cy="162775"/>
            </a:xfrm>
            <a:custGeom>
              <a:avLst/>
              <a:gdLst/>
              <a:ahLst/>
              <a:cxnLst/>
              <a:rect l="l" t="t" r="r" b="b"/>
              <a:pathLst>
                <a:path w="6793" h="6511" extrusionOk="0">
                  <a:moveTo>
                    <a:pt x="1038" y="6416"/>
                  </a:moveTo>
                  <a:lnTo>
                    <a:pt x="1038" y="6463"/>
                  </a:lnTo>
                  <a:lnTo>
                    <a:pt x="1038" y="6463"/>
                  </a:lnTo>
                  <a:lnTo>
                    <a:pt x="943" y="6416"/>
                  </a:lnTo>
                  <a:close/>
                  <a:moveTo>
                    <a:pt x="2641" y="1"/>
                  </a:moveTo>
                  <a:lnTo>
                    <a:pt x="2641" y="190"/>
                  </a:lnTo>
                  <a:lnTo>
                    <a:pt x="2641" y="473"/>
                  </a:lnTo>
                  <a:lnTo>
                    <a:pt x="2641" y="567"/>
                  </a:lnTo>
                  <a:lnTo>
                    <a:pt x="2547" y="284"/>
                  </a:lnTo>
                  <a:lnTo>
                    <a:pt x="2547" y="756"/>
                  </a:lnTo>
                  <a:lnTo>
                    <a:pt x="2453" y="284"/>
                  </a:lnTo>
                  <a:lnTo>
                    <a:pt x="2453" y="473"/>
                  </a:lnTo>
                  <a:lnTo>
                    <a:pt x="2453" y="661"/>
                  </a:lnTo>
                  <a:lnTo>
                    <a:pt x="2075" y="1227"/>
                  </a:lnTo>
                  <a:lnTo>
                    <a:pt x="1509" y="2171"/>
                  </a:lnTo>
                  <a:lnTo>
                    <a:pt x="849" y="3114"/>
                  </a:lnTo>
                  <a:lnTo>
                    <a:pt x="377" y="3774"/>
                  </a:lnTo>
                  <a:lnTo>
                    <a:pt x="283" y="4152"/>
                  </a:lnTo>
                  <a:lnTo>
                    <a:pt x="472" y="4246"/>
                  </a:lnTo>
                  <a:lnTo>
                    <a:pt x="472" y="4340"/>
                  </a:lnTo>
                  <a:lnTo>
                    <a:pt x="377" y="4435"/>
                  </a:lnTo>
                  <a:lnTo>
                    <a:pt x="283" y="4435"/>
                  </a:lnTo>
                  <a:lnTo>
                    <a:pt x="566" y="4529"/>
                  </a:lnTo>
                  <a:lnTo>
                    <a:pt x="472" y="4435"/>
                  </a:lnTo>
                  <a:lnTo>
                    <a:pt x="566" y="4435"/>
                  </a:lnTo>
                  <a:lnTo>
                    <a:pt x="849" y="4623"/>
                  </a:lnTo>
                  <a:lnTo>
                    <a:pt x="566" y="4623"/>
                  </a:lnTo>
                  <a:lnTo>
                    <a:pt x="472" y="4812"/>
                  </a:lnTo>
                  <a:lnTo>
                    <a:pt x="377" y="5284"/>
                  </a:lnTo>
                  <a:lnTo>
                    <a:pt x="283" y="5944"/>
                  </a:lnTo>
                  <a:lnTo>
                    <a:pt x="189" y="6133"/>
                  </a:lnTo>
                  <a:lnTo>
                    <a:pt x="0" y="6227"/>
                  </a:lnTo>
                  <a:lnTo>
                    <a:pt x="566" y="6416"/>
                  </a:lnTo>
                  <a:lnTo>
                    <a:pt x="1038" y="6494"/>
                  </a:lnTo>
                  <a:lnTo>
                    <a:pt x="1038" y="6494"/>
                  </a:lnTo>
                  <a:lnTo>
                    <a:pt x="1038" y="6510"/>
                  </a:lnTo>
                  <a:lnTo>
                    <a:pt x="1051" y="6497"/>
                  </a:lnTo>
                  <a:lnTo>
                    <a:pt x="1051" y="6497"/>
                  </a:lnTo>
                  <a:lnTo>
                    <a:pt x="1132" y="6510"/>
                  </a:lnTo>
                  <a:lnTo>
                    <a:pt x="1069" y="6479"/>
                  </a:lnTo>
                  <a:lnTo>
                    <a:pt x="1069" y="6479"/>
                  </a:lnTo>
                  <a:lnTo>
                    <a:pt x="1132" y="6416"/>
                  </a:lnTo>
                  <a:lnTo>
                    <a:pt x="1226" y="6133"/>
                  </a:lnTo>
                  <a:lnTo>
                    <a:pt x="1226" y="5944"/>
                  </a:lnTo>
                  <a:lnTo>
                    <a:pt x="1038" y="5755"/>
                  </a:lnTo>
                  <a:lnTo>
                    <a:pt x="1415" y="5755"/>
                  </a:lnTo>
                  <a:lnTo>
                    <a:pt x="1321" y="5661"/>
                  </a:lnTo>
                  <a:lnTo>
                    <a:pt x="1415" y="5661"/>
                  </a:lnTo>
                  <a:lnTo>
                    <a:pt x="1604" y="5755"/>
                  </a:lnTo>
                  <a:lnTo>
                    <a:pt x="1415" y="5567"/>
                  </a:lnTo>
                  <a:lnTo>
                    <a:pt x="1038" y="5189"/>
                  </a:lnTo>
                  <a:lnTo>
                    <a:pt x="1226" y="5284"/>
                  </a:lnTo>
                  <a:lnTo>
                    <a:pt x="1604" y="5378"/>
                  </a:lnTo>
                  <a:lnTo>
                    <a:pt x="2264" y="3491"/>
                  </a:lnTo>
                  <a:lnTo>
                    <a:pt x="3019" y="1605"/>
                  </a:lnTo>
                  <a:lnTo>
                    <a:pt x="3019" y="1888"/>
                  </a:lnTo>
                  <a:lnTo>
                    <a:pt x="3113" y="1699"/>
                  </a:lnTo>
                  <a:lnTo>
                    <a:pt x="3113" y="1888"/>
                  </a:lnTo>
                  <a:lnTo>
                    <a:pt x="3302" y="1699"/>
                  </a:lnTo>
                  <a:lnTo>
                    <a:pt x="3208" y="1888"/>
                  </a:lnTo>
                  <a:lnTo>
                    <a:pt x="3302" y="1982"/>
                  </a:lnTo>
                  <a:lnTo>
                    <a:pt x="3585" y="2076"/>
                  </a:lnTo>
                  <a:lnTo>
                    <a:pt x="3962" y="2171"/>
                  </a:lnTo>
                  <a:lnTo>
                    <a:pt x="4340" y="1982"/>
                  </a:lnTo>
                  <a:lnTo>
                    <a:pt x="4151" y="2171"/>
                  </a:lnTo>
                  <a:lnTo>
                    <a:pt x="4151" y="2359"/>
                  </a:lnTo>
                  <a:lnTo>
                    <a:pt x="4151" y="2454"/>
                  </a:lnTo>
                  <a:lnTo>
                    <a:pt x="4245" y="2548"/>
                  </a:lnTo>
                  <a:lnTo>
                    <a:pt x="4623" y="2548"/>
                  </a:lnTo>
                  <a:lnTo>
                    <a:pt x="4811" y="2359"/>
                  </a:lnTo>
                  <a:lnTo>
                    <a:pt x="5000" y="2642"/>
                  </a:lnTo>
                  <a:lnTo>
                    <a:pt x="5283" y="3020"/>
                  </a:lnTo>
                  <a:lnTo>
                    <a:pt x="5755" y="3208"/>
                  </a:lnTo>
                  <a:lnTo>
                    <a:pt x="6132" y="3208"/>
                  </a:lnTo>
                  <a:lnTo>
                    <a:pt x="6038" y="3397"/>
                  </a:lnTo>
                  <a:lnTo>
                    <a:pt x="6038" y="3586"/>
                  </a:lnTo>
                  <a:lnTo>
                    <a:pt x="6132" y="3680"/>
                  </a:lnTo>
                  <a:lnTo>
                    <a:pt x="6321" y="3680"/>
                  </a:lnTo>
                  <a:lnTo>
                    <a:pt x="6698" y="3586"/>
                  </a:lnTo>
                  <a:lnTo>
                    <a:pt x="6698" y="3869"/>
                  </a:lnTo>
                  <a:lnTo>
                    <a:pt x="6509" y="3963"/>
                  </a:lnTo>
                  <a:lnTo>
                    <a:pt x="6509" y="3963"/>
                  </a:lnTo>
                  <a:lnTo>
                    <a:pt x="6792" y="3869"/>
                  </a:lnTo>
                  <a:lnTo>
                    <a:pt x="6792" y="3491"/>
                  </a:lnTo>
                  <a:lnTo>
                    <a:pt x="6698" y="3397"/>
                  </a:lnTo>
                  <a:lnTo>
                    <a:pt x="6509" y="3586"/>
                  </a:lnTo>
                  <a:lnTo>
                    <a:pt x="6509" y="3586"/>
                  </a:lnTo>
                  <a:lnTo>
                    <a:pt x="6604" y="3303"/>
                  </a:lnTo>
                  <a:lnTo>
                    <a:pt x="6604" y="3114"/>
                  </a:lnTo>
                  <a:lnTo>
                    <a:pt x="6509" y="3020"/>
                  </a:lnTo>
                  <a:lnTo>
                    <a:pt x="6226" y="3020"/>
                  </a:lnTo>
                  <a:lnTo>
                    <a:pt x="5849" y="3114"/>
                  </a:lnTo>
                  <a:lnTo>
                    <a:pt x="5849" y="3114"/>
                  </a:lnTo>
                  <a:lnTo>
                    <a:pt x="5943" y="2831"/>
                  </a:lnTo>
                  <a:lnTo>
                    <a:pt x="5943" y="2925"/>
                  </a:lnTo>
                  <a:lnTo>
                    <a:pt x="6132" y="2548"/>
                  </a:lnTo>
                  <a:lnTo>
                    <a:pt x="5660" y="2359"/>
                  </a:lnTo>
                  <a:lnTo>
                    <a:pt x="5283" y="2171"/>
                  </a:lnTo>
                  <a:lnTo>
                    <a:pt x="4906" y="2171"/>
                  </a:lnTo>
                  <a:lnTo>
                    <a:pt x="4906" y="1699"/>
                  </a:lnTo>
                  <a:lnTo>
                    <a:pt x="5094" y="1322"/>
                  </a:lnTo>
                  <a:lnTo>
                    <a:pt x="4717" y="1605"/>
                  </a:lnTo>
                  <a:lnTo>
                    <a:pt x="4811" y="1322"/>
                  </a:lnTo>
                  <a:lnTo>
                    <a:pt x="4811" y="1322"/>
                  </a:lnTo>
                  <a:lnTo>
                    <a:pt x="4717" y="1416"/>
                  </a:lnTo>
                  <a:lnTo>
                    <a:pt x="4434" y="1605"/>
                  </a:lnTo>
                  <a:lnTo>
                    <a:pt x="4623" y="1322"/>
                  </a:lnTo>
                  <a:lnTo>
                    <a:pt x="4623" y="1227"/>
                  </a:lnTo>
                  <a:lnTo>
                    <a:pt x="4528" y="1133"/>
                  </a:lnTo>
                  <a:lnTo>
                    <a:pt x="4340" y="1322"/>
                  </a:lnTo>
                  <a:lnTo>
                    <a:pt x="4340" y="1510"/>
                  </a:lnTo>
                  <a:lnTo>
                    <a:pt x="4245" y="1322"/>
                  </a:lnTo>
                  <a:lnTo>
                    <a:pt x="4151" y="1227"/>
                  </a:lnTo>
                  <a:lnTo>
                    <a:pt x="3868" y="944"/>
                  </a:lnTo>
                  <a:lnTo>
                    <a:pt x="3208" y="567"/>
                  </a:lnTo>
                  <a:lnTo>
                    <a:pt x="2925" y="378"/>
                  </a:lnTo>
                  <a:lnTo>
                    <a:pt x="273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8" name="Google Shape;109;p17"/>
          <p:cNvGrpSpPr/>
          <p:nvPr/>
        </p:nvGrpSpPr>
        <p:grpSpPr>
          <a:xfrm rot="8030118" flipH="1">
            <a:off x="5283531" y="366460"/>
            <a:ext cx="1111356" cy="1082060"/>
            <a:chOff x="1113100" y="2199475"/>
            <a:chExt cx="801900" cy="709925"/>
          </a:xfrm>
        </p:grpSpPr>
        <p:sp>
          <p:nvSpPr>
            <p:cNvPr id="29" name="Google Shape;110;p17"/>
            <p:cNvSpPr/>
            <p:nvPr/>
          </p:nvSpPr>
          <p:spPr>
            <a:xfrm>
              <a:off x="1113100" y="2291450"/>
              <a:ext cx="735850" cy="617950"/>
            </a:xfrm>
            <a:custGeom>
              <a:avLst/>
              <a:gdLst/>
              <a:ahLst/>
              <a:cxnLst/>
              <a:rect l="l" t="t" r="r" b="b"/>
              <a:pathLst>
                <a:path w="29434" h="24718" extrusionOk="0">
                  <a:moveTo>
                    <a:pt x="26604" y="13869"/>
                  </a:moveTo>
                  <a:lnTo>
                    <a:pt x="26509" y="13963"/>
                  </a:lnTo>
                  <a:lnTo>
                    <a:pt x="26509" y="14057"/>
                  </a:lnTo>
                  <a:lnTo>
                    <a:pt x="26604" y="14246"/>
                  </a:lnTo>
                  <a:lnTo>
                    <a:pt x="26604" y="13869"/>
                  </a:lnTo>
                  <a:close/>
                  <a:moveTo>
                    <a:pt x="7925" y="23397"/>
                  </a:moveTo>
                  <a:lnTo>
                    <a:pt x="8302" y="23491"/>
                  </a:lnTo>
                  <a:lnTo>
                    <a:pt x="8113" y="23491"/>
                  </a:lnTo>
                  <a:lnTo>
                    <a:pt x="7925" y="23397"/>
                  </a:lnTo>
                  <a:close/>
                  <a:moveTo>
                    <a:pt x="28962" y="1"/>
                  </a:moveTo>
                  <a:lnTo>
                    <a:pt x="28962" y="95"/>
                  </a:lnTo>
                  <a:lnTo>
                    <a:pt x="28774" y="284"/>
                  </a:lnTo>
                  <a:lnTo>
                    <a:pt x="28868" y="284"/>
                  </a:lnTo>
                  <a:lnTo>
                    <a:pt x="28868" y="567"/>
                  </a:lnTo>
                  <a:lnTo>
                    <a:pt x="28679" y="567"/>
                  </a:lnTo>
                  <a:lnTo>
                    <a:pt x="28868" y="661"/>
                  </a:lnTo>
                  <a:lnTo>
                    <a:pt x="28679" y="850"/>
                  </a:lnTo>
                  <a:lnTo>
                    <a:pt x="28679" y="1039"/>
                  </a:lnTo>
                  <a:lnTo>
                    <a:pt x="28585" y="1039"/>
                  </a:lnTo>
                  <a:lnTo>
                    <a:pt x="28491" y="1227"/>
                  </a:lnTo>
                  <a:lnTo>
                    <a:pt x="28679" y="1416"/>
                  </a:lnTo>
                  <a:lnTo>
                    <a:pt x="28962" y="1605"/>
                  </a:lnTo>
                  <a:lnTo>
                    <a:pt x="28585" y="1793"/>
                  </a:lnTo>
                  <a:lnTo>
                    <a:pt x="28868" y="1982"/>
                  </a:lnTo>
                  <a:lnTo>
                    <a:pt x="28962" y="2171"/>
                  </a:lnTo>
                  <a:lnTo>
                    <a:pt x="28868" y="2265"/>
                  </a:lnTo>
                  <a:lnTo>
                    <a:pt x="28774" y="2359"/>
                  </a:lnTo>
                  <a:lnTo>
                    <a:pt x="28868" y="2359"/>
                  </a:lnTo>
                  <a:lnTo>
                    <a:pt x="28774" y="2454"/>
                  </a:lnTo>
                  <a:lnTo>
                    <a:pt x="28868" y="2548"/>
                  </a:lnTo>
                  <a:lnTo>
                    <a:pt x="28868" y="2642"/>
                  </a:lnTo>
                  <a:lnTo>
                    <a:pt x="28585" y="2642"/>
                  </a:lnTo>
                  <a:lnTo>
                    <a:pt x="28679" y="2737"/>
                  </a:lnTo>
                  <a:lnTo>
                    <a:pt x="28774" y="2831"/>
                  </a:lnTo>
                  <a:lnTo>
                    <a:pt x="28774" y="3303"/>
                  </a:lnTo>
                  <a:lnTo>
                    <a:pt x="28679" y="3680"/>
                  </a:lnTo>
                  <a:lnTo>
                    <a:pt x="28585" y="3963"/>
                  </a:lnTo>
                  <a:lnTo>
                    <a:pt x="28774" y="4058"/>
                  </a:lnTo>
                  <a:lnTo>
                    <a:pt x="28774" y="4341"/>
                  </a:lnTo>
                  <a:lnTo>
                    <a:pt x="28585" y="4246"/>
                  </a:lnTo>
                  <a:lnTo>
                    <a:pt x="28585" y="4341"/>
                  </a:lnTo>
                  <a:lnTo>
                    <a:pt x="28679" y="4435"/>
                  </a:lnTo>
                  <a:lnTo>
                    <a:pt x="28491" y="4435"/>
                  </a:lnTo>
                  <a:lnTo>
                    <a:pt x="28585" y="4718"/>
                  </a:lnTo>
                  <a:lnTo>
                    <a:pt x="28491" y="5001"/>
                  </a:lnTo>
                  <a:lnTo>
                    <a:pt x="28774" y="4907"/>
                  </a:lnTo>
                  <a:lnTo>
                    <a:pt x="29057" y="5095"/>
                  </a:lnTo>
                  <a:lnTo>
                    <a:pt x="29057" y="5095"/>
                  </a:lnTo>
                  <a:lnTo>
                    <a:pt x="28774" y="5001"/>
                  </a:lnTo>
                  <a:lnTo>
                    <a:pt x="28679" y="5001"/>
                  </a:lnTo>
                  <a:lnTo>
                    <a:pt x="28774" y="5095"/>
                  </a:lnTo>
                  <a:lnTo>
                    <a:pt x="28585" y="5095"/>
                  </a:lnTo>
                  <a:lnTo>
                    <a:pt x="28396" y="5567"/>
                  </a:lnTo>
                  <a:lnTo>
                    <a:pt x="28396" y="5756"/>
                  </a:lnTo>
                  <a:lnTo>
                    <a:pt x="28585" y="6039"/>
                  </a:lnTo>
                  <a:lnTo>
                    <a:pt x="28396" y="6982"/>
                  </a:lnTo>
                  <a:lnTo>
                    <a:pt x="28302" y="7359"/>
                  </a:lnTo>
                  <a:lnTo>
                    <a:pt x="28113" y="7737"/>
                  </a:lnTo>
                  <a:lnTo>
                    <a:pt x="28113" y="7642"/>
                  </a:lnTo>
                  <a:lnTo>
                    <a:pt x="28113" y="7548"/>
                  </a:lnTo>
                  <a:lnTo>
                    <a:pt x="27830" y="8114"/>
                  </a:lnTo>
                  <a:lnTo>
                    <a:pt x="27830" y="8114"/>
                  </a:lnTo>
                  <a:lnTo>
                    <a:pt x="27924" y="8020"/>
                  </a:lnTo>
                  <a:lnTo>
                    <a:pt x="27453" y="8963"/>
                  </a:lnTo>
                  <a:lnTo>
                    <a:pt x="27736" y="8963"/>
                  </a:lnTo>
                  <a:lnTo>
                    <a:pt x="27547" y="9246"/>
                  </a:lnTo>
                  <a:lnTo>
                    <a:pt x="27547" y="9435"/>
                  </a:lnTo>
                  <a:lnTo>
                    <a:pt x="27641" y="9529"/>
                  </a:lnTo>
                  <a:lnTo>
                    <a:pt x="27641" y="9812"/>
                  </a:lnTo>
                  <a:lnTo>
                    <a:pt x="27547" y="9906"/>
                  </a:lnTo>
                  <a:lnTo>
                    <a:pt x="27453" y="9906"/>
                  </a:lnTo>
                  <a:lnTo>
                    <a:pt x="27358" y="9718"/>
                  </a:lnTo>
                  <a:lnTo>
                    <a:pt x="27264" y="9812"/>
                  </a:lnTo>
                  <a:lnTo>
                    <a:pt x="27075" y="9906"/>
                  </a:lnTo>
                  <a:lnTo>
                    <a:pt x="27170" y="10001"/>
                  </a:lnTo>
                  <a:lnTo>
                    <a:pt x="27075" y="10095"/>
                  </a:lnTo>
                  <a:lnTo>
                    <a:pt x="27075" y="10284"/>
                  </a:lnTo>
                  <a:lnTo>
                    <a:pt x="27170" y="10472"/>
                  </a:lnTo>
                  <a:lnTo>
                    <a:pt x="27170" y="10755"/>
                  </a:lnTo>
                  <a:lnTo>
                    <a:pt x="26792" y="10755"/>
                  </a:lnTo>
                  <a:lnTo>
                    <a:pt x="26698" y="10661"/>
                  </a:lnTo>
                  <a:lnTo>
                    <a:pt x="26698" y="10850"/>
                  </a:lnTo>
                  <a:lnTo>
                    <a:pt x="26604" y="10944"/>
                  </a:lnTo>
                  <a:lnTo>
                    <a:pt x="26415" y="10944"/>
                  </a:lnTo>
                  <a:lnTo>
                    <a:pt x="26415" y="11038"/>
                  </a:lnTo>
                  <a:lnTo>
                    <a:pt x="26509" y="11038"/>
                  </a:lnTo>
                  <a:lnTo>
                    <a:pt x="26604" y="11133"/>
                  </a:lnTo>
                  <a:lnTo>
                    <a:pt x="26604" y="11321"/>
                  </a:lnTo>
                  <a:lnTo>
                    <a:pt x="26604" y="11510"/>
                  </a:lnTo>
                  <a:lnTo>
                    <a:pt x="26509" y="11510"/>
                  </a:lnTo>
                  <a:lnTo>
                    <a:pt x="26509" y="11416"/>
                  </a:lnTo>
                  <a:lnTo>
                    <a:pt x="26415" y="11416"/>
                  </a:lnTo>
                  <a:lnTo>
                    <a:pt x="26415" y="11321"/>
                  </a:lnTo>
                  <a:lnTo>
                    <a:pt x="26321" y="11793"/>
                  </a:lnTo>
                  <a:lnTo>
                    <a:pt x="26226" y="11699"/>
                  </a:lnTo>
                  <a:lnTo>
                    <a:pt x="26132" y="11793"/>
                  </a:lnTo>
                  <a:lnTo>
                    <a:pt x="26226" y="11793"/>
                  </a:lnTo>
                  <a:lnTo>
                    <a:pt x="26321" y="12076"/>
                  </a:lnTo>
                  <a:lnTo>
                    <a:pt x="26415" y="12359"/>
                  </a:lnTo>
                  <a:lnTo>
                    <a:pt x="26038" y="12548"/>
                  </a:lnTo>
                  <a:lnTo>
                    <a:pt x="25755" y="12737"/>
                  </a:lnTo>
                  <a:lnTo>
                    <a:pt x="25660" y="12925"/>
                  </a:lnTo>
                  <a:lnTo>
                    <a:pt x="25755" y="12925"/>
                  </a:lnTo>
                  <a:lnTo>
                    <a:pt x="25755" y="13020"/>
                  </a:lnTo>
                  <a:lnTo>
                    <a:pt x="25849" y="12737"/>
                  </a:lnTo>
                  <a:lnTo>
                    <a:pt x="25943" y="13020"/>
                  </a:lnTo>
                  <a:lnTo>
                    <a:pt x="26038" y="12831"/>
                  </a:lnTo>
                  <a:lnTo>
                    <a:pt x="26132" y="12925"/>
                  </a:lnTo>
                  <a:lnTo>
                    <a:pt x="25943" y="13208"/>
                  </a:lnTo>
                  <a:lnTo>
                    <a:pt x="25660" y="13114"/>
                  </a:lnTo>
                  <a:lnTo>
                    <a:pt x="25472" y="13208"/>
                  </a:lnTo>
                  <a:lnTo>
                    <a:pt x="25377" y="13397"/>
                  </a:lnTo>
                  <a:lnTo>
                    <a:pt x="25283" y="13869"/>
                  </a:lnTo>
                  <a:lnTo>
                    <a:pt x="25189" y="14435"/>
                  </a:lnTo>
                  <a:lnTo>
                    <a:pt x="25094" y="14623"/>
                  </a:lnTo>
                  <a:lnTo>
                    <a:pt x="25000" y="14812"/>
                  </a:lnTo>
                  <a:lnTo>
                    <a:pt x="24906" y="14718"/>
                  </a:lnTo>
                  <a:lnTo>
                    <a:pt x="24811" y="14529"/>
                  </a:lnTo>
                  <a:lnTo>
                    <a:pt x="24717" y="14906"/>
                  </a:lnTo>
                  <a:lnTo>
                    <a:pt x="24717" y="15189"/>
                  </a:lnTo>
                  <a:lnTo>
                    <a:pt x="24717" y="15284"/>
                  </a:lnTo>
                  <a:lnTo>
                    <a:pt x="24811" y="15284"/>
                  </a:lnTo>
                  <a:lnTo>
                    <a:pt x="24528" y="15378"/>
                  </a:lnTo>
                  <a:lnTo>
                    <a:pt x="24340" y="15472"/>
                  </a:lnTo>
                  <a:lnTo>
                    <a:pt x="24057" y="15944"/>
                  </a:lnTo>
                  <a:lnTo>
                    <a:pt x="23962" y="16416"/>
                  </a:lnTo>
                  <a:lnTo>
                    <a:pt x="23774" y="16699"/>
                  </a:lnTo>
                  <a:lnTo>
                    <a:pt x="23396" y="16699"/>
                  </a:lnTo>
                  <a:lnTo>
                    <a:pt x="23208" y="16982"/>
                  </a:lnTo>
                  <a:lnTo>
                    <a:pt x="23019" y="17359"/>
                  </a:lnTo>
                  <a:lnTo>
                    <a:pt x="22830" y="17831"/>
                  </a:lnTo>
                  <a:lnTo>
                    <a:pt x="22830" y="17736"/>
                  </a:lnTo>
                  <a:lnTo>
                    <a:pt x="22736" y="17642"/>
                  </a:lnTo>
                  <a:lnTo>
                    <a:pt x="22736" y="17642"/>
                  </a:lnTo>
                  <a:lnTo>
                    <a:pt x="22830" y="17925"/>
                  </a:lnTo>
                  <a:lnTo>
                    <a:pt x="22453" y="17925"/>
                  </a:lnTo>
                  <a:lnTo>
                    <a:pt x="22547" y="17736"/>
                  </a:lnTo>
                  <a:lnTo>
                    <a:pt x="22453" y="17736"/>
                  </a:lnTo>
                  <a:lnTo>
                    <a:pt x="22359" y="17831"/>
                  </a:lnTo>
                  <a:lnTo>
                    <a:pt x="22264" y="18208"/>
                  </a:lnTo>
                  <a:lnTo>
                    <a:pt x="22170" y="18491"/>
                  </a:lnTo>
                  <a:lnTo>
                    <a:pt x="22076" y="18585"/>
                  </a:lnTo>
                  <a:lnTo>
                    <a:pt x="21887" y="18585"/>
                  </a:lnTo>
                  <a:lnTo>
                    <a:pt x="21698" y="19152"/>
                  </a:lnTo>
                  <a:lnTo>
                    <a:pt x="21604" y="18869"/>
                  </a:lnTo>
                  <a:lnTo>
                    <a:pt x="21604" y="19057"/>
                  </a:lnTo>
                  <a:lnTo>
                    <a:pt x="21415" y="19152"/>
                  </a:lnTo>
                  <a:lnTo>
                    <a:pt x="20943" y="19529"/>
                  </a:lnTo>
                  <a:lnTo>
                    <a:pt x="20377" y="19812"/>
                  </a:lnTo>
                  <a:lnTo>
                    <a:pt x="19906" y="20095"/>
                  </a:lnTo>
                  <a:lnTo>
                    <a:pt x="20094" y="20189"/>
                  </a:lnTo>
                  <a:lnTo>
                    <a:pt x="20189" y="20284"/>
                  </a:lnTo>
                  <a:lnTo>
                    <a:pt x="19906" y="20378"/>
                  </a:lnTo>
                  <a:lnTo>
                    <a:pt x="19906" y="20284"/>
                  </a:lnTo>
                  <a:lnTo>
                    <a:pt x="19811" y="20189"/>
                  </a:lnTo>
                  <a:lnTo>
                    <a:pt x="19811" y="20284"/>
                  </a:lnTo>
                  <a:lnTo>
                    <a:pt x="19811" y="20378"/>
                  </a:lnTo>
                  <a:lnTo>
                    <a:pt x="19245" y="20284"/>
                  </a:lnTo>
                  <a:lnTo>
                    <a:pt x="19340" y="20378"/>
                  </a:lnTo>
                  <a:lnTo>
                    <a:pt x="19245" y="20472"/>
                  </a:lnTo>
                  <a:lnTo>
                    <a:pt x="19434" y="20567"/>
                  </a:lnTo>
                  <a:lnTo>
                    <a:pt x="19340" y="20661"/>
                  </a:lnTo>
                  <a:lnTo>
                    <a:pt x="18962" y="20661"/>
                  </a:lnTo>
                  <a:lnTo>
                    <a:pt x="18585" y="21038"/>
                  </a:lnTo>
                  <a:lnTo>
                    <a:pt x="18113" y="21416"/>
                  </a:lnTo>
                  <a:lnTo>
                    <a:pt x="17736" y="21699"/>
                  </a:lnTo>
                  <a:lnTo>
                    <a:pt x="17359" y="21793"/>
                  </a:lnTo>
                  <a:lnTo>
                    <a:pt x="17076" y="22076"/>
                  </a:lnTo>
                  <a:lnTo>
                    <a:pt x="16793" y="22359"/>
                  </a:lnTo>
                  <a:lnTo>
                    <a:pt x="16698" y="22265"/>
                  </a:lnTo>
                  <a:lnTo>
                    <a:pt x="16604" y="22170"/>
                  </a:lnTo>
                  <a:lnTo>
                    <a:pt x="16321" y="22170"/>
                  </a:lnTo>
                  <a:lnTo>
                    <a:pt x="15849" y="22453"/>
                  </a:lnTo>
                  <a:lnTo>
                    <a:pt x="14340" y="22831"/>
                  </a:lnTo>
                  <a:lnTo>
                    <a:pt x="14340" y="22925"/>
                  </a:lnTo>
                  <a:lnTo>
                    <a:pt x="14340" y="23019"/>
                  </a:lnTo>
                  <a:lnTo>
                    <a:pt x="14245" y="23114"/>
                  </a:lnTo>
                  <a:lnTo>
                    <a:pt x="14057" y="23019"/>
                  </a:lnTo>
                  <a:lnTo>
                    <a:pt x="13962" y="22925"/>
                  </a:lnTo>
                  <a:lnTo>
                    <a:pt x="13774" y="22925"/>
                  </a:lnTo>
                  <a:lnTo>
                    <a:pt x="13774" y="23208"/>
                  </a:lnTo>
                  <a:lnTo>
                    <a:pt x="13491" y="23114"/>
                  </a:lnTo>
                  <a:lnTo>
                    <a:pt x="13113" y="23114"/>
                  </a:lnTo>
                  <a:lnTo>
                    <a:pt x="12642" y="23208"/>
                  </a:lnTo>
                  <a:lnTo>
                    <a:pt x="12453" y="23302"/>
                  </a:lnTo>
                  <a:lnTo>
                    <a:pt x="12076" y="23208"/>
                  </a:lnTo>
                  <a:lnTo>
                    <a:pt x="11793" y="23114"/>
                  </a:lnTo>
                  <a:lnTo>
                    <a:pt x="11510" y="23585"/>
                  </a:lnTo>
                  <a:lnTo>
                    <a:pt x="11321" y="23397"/>
                  </a:lnTo>
                  <a:lnTo>
                    <a:pt x="11132" y="23302"/>
                  </a:lnTo>
                  <a:lnTo>
                    <a:pt x="10849" y="23302"/>
                  </a:lnTo>
                  <a:lnTo>
                    <a:pt x="10566" y="23397"/>
                  </a:lnTo>
                  <a:lnTo>
                    <a:pt x="10566" y="23302"/>
                  </a:lnTo>
                  <a:lnTo>
                    <a:pt x="10189" y="23302"/>
                  </a:lnTo>
                  <a:lnTo>
                    <a:pt x="9717" y="23491"/>
                  </a:lnTo>
                  <a:lnTo>
                    <a:pt x="9717" y="23302"/>
                  </a:lnTo>
                  <a:lnTo>
                    <a:pt x="9623" y="23491"/>
                  </a:lnTo>
                  <a:lnTo>
                    <a:pt x="9434" y="23680"/>
                  </a:lnTo>
                  <a:lnTo>
                    <a:pt x="9340" y="23585"/>
                  </a:lnTo>
                  <a:lnTo>
                    <a:pt x="9434" y="23585"/>
                  </a:lnTo>
                  <a:lnTo>
                    <a:pt x="9340" y="23491"/>
                  </a:lnTo>
                  <a:lnTo>
                    <a:pt x="9246" y="23491"/>
                  </a:lnTo>
                  <a:lnTo>
                    <a:pt x="9246" y="23585"/>
                  </a:lnTo>
                  <a:lnTo>
                    <a:pt x="9151" y="23491"/>
                  </a:lnTo>
                  <a:lnTo>
                    <a:pt x="8868" y="23680"/>
                  </a:lnTo>
                  <a:lnTo>
                    <a:pt x="8774" y="23680"/>
                  </a:lnTo>
                  <a:lnTo>
                    <a:pt x="8680" y="23491"/>
                  </a:lnTo>
                  <a:lnTo>
                    <a:pt x="8585" y="23585"/>
                  </a:lnTo>
                  <a:lnTo>
                    <a:pt x="8491" y="23585"/>
                  </a:lnTo>
                  <a:lnTo>
                    <a:pt x="8397" y="23491"/>
                  </a:lnTo>
                  <a:lnTo>
                    <a:pt x="8302" y="23491"/>
                  </a:lnTo>
                  <a:lnTo>
                    <a:pt x="8208" y="23302"/>
                  </a:lnTo>
                  <a:lnTo>
                    <a:pt x="8302" y="23114"/>
                  </a:lnTo>
                  <a:lnTo>
                    <a:pt x="8302" y="23114"/>
                  </a:lnTo>
                  <a:lnTo>
                    <a:pt x="8019" y="23208"/>
                  </a:lnTo>
                  <a:lnTo>
                    <a:pt x="7642" y="23208"/>
                  </a:lnTo>
                  <a:lnTo>
                    <a:pt x="7359" y="23302"/>
                  </a:lnTo>
                  <a:lnTo>
                    <a:pt x="7264" y="23302"/>
                  </a:lnTo>
                  <a:lnTo>
                    <a:pt x="7264" y="23397"/>
                  </a:lnTo>
                  <a:lnTo>
                    <a:pt x="7547" y="23397"/>
                  </a:lnTo>
                  <a:lnTo>
                    <a:pt x="7453" y="23491"/>
                  </a:lnTo>
                  <a:lnTo>
                    <a:pt x="7359" y="23491"/>
                  </a:lnTo>
                  <a:lnTo>
                    <a:pt x="7170" y="23680"/>
                  </a:lnTo>
                  <a:lnTo>
                    <a:pt x="6981" y="23397"/>
                  </a:lnTo>
                  <a:lnTo>
                    <a:pt x="6698" y="23208"/>
                  </a:lnTo>
                  <a:lnTo>
                    <a:pt x="6604" y="23114"/>
                  </a:lnTo>
                  <a:lnTo>
                    <a:pt x="6415" y="23208"/>
                  </a:lnTo>
                  <a:lnTo>
                    <a:pt x="6227" y="23302"/>
                  </a:lnTo>
                  <a:lnTo>
                    <a:pt x="6132" y="23491"/>
                  </a:lnTo>
                  <a:lnTo>
                    <a:pt x="6038" y="23491"/>
                  </a:lnTo>
                  <a:lnTo>
                    <a:pt x="6038" y="23397"/>
                  </a:lnTo>
                  <a:lnTo>
                    <a:pt x="6132" y="23208"/>
                  </a:lnTo>
                  <a:lnTo>
                    <a:pt x="5849" y="23302"/>
                  </a:lnTo>
                  <a:lnTo>
                    <a:pt x="5661" y="23397"/>
                  </a:lnTo>
                  <a:lnTo>
                    <a:pt x="5095" y="23208"/>
                  </a:lnTo>
                  <a:lnTo>
                    <a:pt x="4057" y="23019"/>
                  </a:lnTo>
                  <a:lnTo>
                    <a:pt x="2925" y="22831"/>
                  </a:lnTo>
                  <a:lnTo>
                    <a:pt x="2265" y="22831"/>
                  </a:lnTo>
                  <a:lnTo>
                    <a:pt x="2265" y="22642"/>
                  </a:lnTo>
                  <a:lnTo>
                    <a:pt x="1887" y="22642"/>
                  </a:lnTo>
                  <a:lnTo>
                    <a:pt x="1510" y="22548"/>
                  </a:lnTo>
                  <a:lnTo>
                    <a:pt x="944" y="22076"/>
                  </a:lnTo>
                  <a:lnTo>
                    <a:pt x="944" y="21887"/>
                  </a:lnTo>
                  <a:lnTo>
                    <a:pt x="1038" y="21699"/>
                  </a:lnTo>
                  <a:lnTo>
                    <a:pt x="755" y="21699"/>
                  </a:lnTo>
                  <a:lnTo>
                    <a:pt x="472" y="21793"/>
                  </a:lnTo>
                  <a:lnTo>
                    <a:pt x="95" y="22076"/>
                  </a:lnTo>
                  <a:lnTo>
                    <a:pt x="0" y="22265"/>
                  </a:lnTo>
                  <a:lnTo>
                    <a:pt x="0" y="22359"/>
                  </a:lnTo>
                  <a:lnTo>
                    <a:pt x="283" y="22453"/>
                  </a:lnTo>
                  <a:lnTo>
                    <a:pt x="189" y="22548"/>
                  </a:lnTo>
                  <a:lnTo>
                    <a:pt x="95" y="22453"/>
                  </a:lnTo>
                  <a:lnTo>
                    <a:pt x="95" y="22642"/>
                  </a:lnTo>
                  <a:lnTo>
                    <a:pt x="283" y="22642"/>
                  </a:lnTo>
                  <a:lnTo>
                    <a:pt x="566" y="22736"/>
                  </a:lnTo>
                  <a:lnTo>
                    <a:pt x="472" y="22831"/>
                  </a:lnTo>
                  <a:lnTo>
                    <a:pt x="472" y="22925"/>
                  </a:lnTo>
                  <a:lnTo>
                    <a:pt x="661" y="22736"/>
                  </a:lnTo>
                  <a:lnTo>
                    <a:pt x="755" y="22925"/>
                  </a:lnTo>
                  <a:lnTo>
                    <a:pt x="755" y="23019"/>
                  </a:lnTo>
                  <a:lnTo>
                    <a:pt x="661" y="23019"/>
                  </a:lnTo>
                  <a:lnTo>
                    <a:pt x="944" y="23114"/>
                  </a:lnTo>
                  <a:lnTo>
                    <a:pt x="1132" y="23208"/>
                  </a:lnTo>
                  <a:lnTo>
                    <a:pt x="1604" y="23397"/>
                  </a:lnTo>
                  <a:lnTo>
                    <a:pt x="1510" y="23491"/>
                  </a:lnTo>
                  <a:lnTo>
                    <a:pt x="1510" y="23585"/>
                  </a:lnTo>
                  <a:lnTo>
                    <a:pt x="1793" y="23680"/>
                  </a:lnTo>
                  <a:lnTo>
                    <a:pt x="2170" y="23774"/>
                  </a:lnTo>
                  <a:lnTo>
                    <a:pt x="2453" y="23774"/>
                  </a:lnTo>
                  <a:lnTo>
                    <a:pt x="2359" y="23868"/>
                  </a:lnTo>
                  <a:lnTo>
                    <a:pt x="2642" y="24057"/>
                  </a:lnTo>
                  <a:lnTo>
                    <a:pt x="2736" y="23868"/>
                  </a:lnTo>
                  <a:lnTo>
                    <a:pt x="3019" y="23680"/>
                  </a:lnTo>
                  <a:lnTo>
                    <a:pt x="2925" y="23963"/>
                  </a:lnTo>
                  <a:lnTo>
                    <a:pt x="2831" y="24151"/>
                  </a:lnTo>
                  <a:lnTo>
                    <a:pt x="3114" y="23868"/>
                  </a:lnTo>
                  <a:lnTo>
                    <a:pt x="3208" y="24151"/>
                  </a:lnTo>
                  <a:lnTo>
                    <a:pt x="3302" y="23963"/>
                  </a:lnTo>
                  <a:lnTo>
                    <a:pt x="3491" y="24057"/>
                  </a:lnTo>
                  <a:lnTo>
                    <a:pt x="3585" y="24340"/>
                  </a:lnTo>
                  <a:lnTo>
                    <a:pt x="3680" y="24246"/>
                  </a:lnTo>
                  <a:lnTo>
                    <a:pt x="3774" y="24057"/>
                  </a:lnTo>
                  <a:lnTo>
                    <a:pt x="3868" y="24151"/>
                  </a:lnTo>
                  <a:lnTo>
                    <a:pt x="3868" y="24340"/>
                  </a:lnTo>
                  <a:lnTo>
                    <a:pt x="4434" y="24151"/>
                  </a:lnTo>
                  <a:lnTo>
                    <a:pt x="4717" y="24057"/>
                  </a:lnTo>
                  <a:lnTo>
                    <a:pt x="4812" y="24151"/>
                  </a:lnTo>
                  <a:lnTo>
                    <a:pt x="4812" y="23868"/>
                  </a:lnTo>
                  <a:lnTo>
                    <a:pt x="5000" y="23774"/>
                  </a:lnTo>
                  <a:lnTo>
                    <a:pt x="5000" y="23868"/>
                  </a:lnTo>
                  <a:lnTo>
                    <a:pt x="4906" y="24057"/>
                  </a:lnTo>
                  <a:lnTo>
                    <a:pt x="5095" y="23963"/>
                  </a:lnTo>
                  <a:lnTo>
                    <a:pt x="5378" y="23963"/>
                  </a:lnTo>
                  <a:lnTo>
                    <a:pt x="5378" y="24151"/>
                  </a:lnTo>
                  <a:lnTo>
                    <a:pt x="5000" y="24151"/>
                  </a:lnTo>
                  <a:lnTo>
                    <a:pt x="5095" y="24246"/>
                  </a:lnTo>
                  <a:lnTo>
                    <a:pt x="5000" y="24246"/>
                  </a:lnTo>
                  <a:lnTo>
                    <a:pt x="5000" y="24434"/>
                  </a:lnTo>
                  <a:lnTo>
                    <a:pt x="5378" y="24434"/>
                  </a:lnTo>
                  <a:lnTo>
                    <a:pt x="5566" y="24246"/>
                  </a:lnTo>
                  <a:lnTo>
                    <a:pt x="5944" y="24340"/>
                  </a:lnTo>
                  <a:lnTo>
                    <a:pt x="6415" y="24340"/>
                  </a:lnTo>
                  <a:lnTo>
                    <a:pt x="6321" y="24434"/>
                  </a:lnTo>
                  <a:lnTo>
                    <a:pt x="6510" y="24434"/>
                  </a:lnTo>
                  <a:lnTo>
                    <a:pt x="6604" y="24340"/>
                  </a:lnTo>
                  <a:lnTo>
                    <a:pt x="6604" y="24246"/>
                  </a:lnTo>
                  <a:lnTo>
                    <a:pt x="6793" y="24340"/>
                  </a:lnTo>
                  <a:lnTo>
                    <a:pt x="6604" y="24434"/>
                  </a:lnTo>
                  <a:lnTo>
                    <a:pt x="6793" y="24434"/>
                  </a:lnTo>
                  <a:lnTo>
                    <a:pt x="6887" y="24340"/>
                  </a:lnTo>
                  <a:lnTo>
                    <a:pt x="6981" y="24434"/>
                  </a:lnTo>
                  <a:lnTo>
                    <a:pt x="7264" y="24434"/>
                  </a:lnTo>
                  <a:lnTo>
                    <a:pt x="7925" y="24623"/>
                  </a:lnTo>
                  <a:lnTo>
                    <a:pt x="8680" y="24623"/>
                  </a:lnTo>
                  <a:lnTo>
                    <a:pt x="9057" y="24529"/>
                  </a:lnTo>
                  <a:lnTo>
                    <a:pt x="9529" y="24529"/>
                  </a:lnTo>
                  <a:lnTo>
                    <a:pt x="10000" y="24623"/>
                  </a:lnTo>
                  <a:lnTo>
                    <a:pt x="10566" y="24717"/>
                  </a:lnTo>
                  <a:lnTo>
                    <a:pt x="11415" y="24623"/>
                  </a:lnTo>
                  <a:lnTo>
                    <a:pt x="12359" y="24529"/>
                  </a:lnTo>
                  <a:lnTo>
                    <a:pt x="12830" y="24340"/>
                  </a:lnTo>
                  <a:lnTo>
                    <a:pt x="12925" y="24529"/>
                  </a:lnTo>
                  <a:lnTo>
                    <a:pt x="13019" y="24340"/>
                  </a:lnTo>
                  <a:lnTo>
                    <a:pt x="13113" y="24529"/>
                  </a:lnTo>
                  <a:lnTo>
                    <a:pt x="13208" y="24434"/>
                  </a:lnTo>
                  <a:lnTo>
                    <a:pt x="13113" y="24340"/>
                  </a:lnTo>
                  <a:lnTo>
                    <a:pt x="13962" y="24340"/>
                  </a:lnTo>
                  <a:lnTo>
                    <a:pt x="13962" y="24434"/>
                  </a:lnTo>
                  <a:lnTo>
                    <a:pt x="13962" y="24529"/>
                  </a:lnTo>
                  <a:lnTo>
                    <a:pt x="14717" y="24246"/>
                  </a:lnTo>
                  <a:lnTo>
                    <a:pt x="15566" y="24057"/>
                  </a:lnTo>
                  <a:lnTo>
                    <a:pt x="15378" y="23963"/>
                  </a:lnTo>
                  <a:lnTo>
                    <a:pt x="15472" y="23868"/>
                  </a:lnTo>
                  <a:lnTo>
                    <a:pt x="15566" y="23963"/>
                  </a:lnTo>
                  <a:lnTo>
                    <a:pt x="15472" y="23774"/>
                  </a:lnTo>
                  <a:lnTo>
                    <a:pt x="15661" y="23868"/>
                  </a:lnTo>
                  <a:lnTo>
                    <a:pt x="15566" y="24057"/>
                  </a:lnTo>
                  <a:lnTo>
                    <a:pt x="16038" y="23963"/>
                  </a:lnTo>
                  <a:lnTo>
                    <a:pt x="16698" y="23680"/>
                  </a:lnTo>
                  <a:lnTo>
                    <a:pt x="17264" y="23397"/>
                  </a:lnTo>
                  <a:lnTo>
                    <a:pt x="17453" y="23208"/>
                  </a:lnTo>
                  <a:lnTo>
                    <a:pt x="17547" y="23019"/>
                  </a:lnTo>
                  <a:lnTo>
                    <a:pt x="17736" y="23114"/>
                  </a:lnTo>
                  <a:lnTo>
                    <a:pt x="17830" y="23114"/>
                  </a:lnTo>
                  <a:lnTo>
                    <a:pt x="18019" y="23019"/>
                  </a:lnTo>
                  <a:lnTo>
                    <a:pt x="18208" y="22736"/>
                  </a:lnTo>
                  <a:lnTo>
                    <a:pt x="18302" y="22548"/>
                  </a:lnTo>
                  <a:lnTo>
                    <a:pt x="18868" y="22359"/>
                  </a:lnTo>
                  <a:lnTo>
                    <a:pt x="19623" y="22076"/>
                  </a:lnTo>
                  <a:lnTo>
                    <a:pt x="20189" y="21699"/>
                  </a:lnTo>
                  <a:lnTo>
                    <a:pt x="20849" y="21227"/>
                  </a:lnTo>
                  <a:lnTo>
                    <a:pt x="21321" y="20755"/>
                  </a:lnTo>
                  <a:lnTo>
                    <a:pt x="21510" y="20472"/>
                  </a:lnTo>
                  <a:lnTo>
                    <a:pt x="22170" y="19906"/>
                  </a:lnTo>
                  <a:lnTo>
                    <a:pt x="22736" y="19435"/>
                  </a:lnTo>
                  <a:lnTo>
                    <a:pt x="23113" y="18963"/>
                  </a:lnTo>
                  <a:lnTo>
                    <a:pt x="23302" y="18585"/>
                  </a:lnTo>
                  <a:lnTo>
                    <a:pt x="23396" y="18774"/>
                  </a:lnTo>
                  <a:lnTo>
                    <a:pt x="23585" y="18397"/>
                  </a:lnTo>
                  <a:lnTo>
                    <a:pt x="23774" y="18114"/>
                  </a:lnTo>
                  <a:lnTo>
                    <a:pt x="24057" y="17736"/>
                  </a:lnTo>
                  <a:lnTo>
                    <a:pt x="24245" y="17453"/>
                  </a:lnTo>
                  <a:lnTo>
                    <a:pt x="24340" y="17453"/>
                  </a:lnTo>
                  <a:lnTo>
                    <a:pt x="24434" y="17359"/>
                  </a:lnTo>
                  <a:lnTo>
                    <a:pt x="24623" y="16982"/>
                  </a:lnTo>
                  <a:lnTo>
                    <a:pt x="25189" y="16227"/>
                  </a:lnTo>
                  <a:lnTo>
                    <a:pt x="25566" y="15661"/>
                  </a:lnTo>
                  <a:lnTo>
                    <a:pt x="25943" y="15189"/>
                  </a:lnTo>
                  <a:lnTo>
                    <a:pt x="26226" y="14529"/>
                  </a:lnTo>
                  <a:lnTo>
                    <a:pt x="26509" y="13680"/>
                  </a:lnTo>
                  <a:lnTo>
                    <a:pt x="26604" y="13869"/>
                  </a:lnTo>
                  <a:lnTo>
                    <a:pt x="26604" y="13586"/>
                  </a:lnTo>
                  <a:lnTo>
                    <a:pt x="26698" y="13303"/>
                  </a:lnTo>
                  <a:lnTo>
                    <a:pt x="26792" y="13303"/>
                  </a:lnTo>
                  <a:lnTo>
                    <a:pt x="26887" y="13397"/>
                  </a:lnTo>
                  <a:lnTo>
                    <a:pt x="27170" y="12831"/>
                  </a:lnTo>
                  <a:lnTo>
                    <a:pt x="27264" y="12548"/>
                  </a:lnTo>
                  <a:lnTo>
                    <a:pt x="27264" y="12454"/>
                  </a:lnTo>
                  <a:lnTo>
                    <a:pt x="26981" y="12076"/>
                  </a:lnTo>
                  <a:lnTo>
                    <a:pt x="27075" y="12171"/>
                  </a:lnTo>
                  <a:lnTo>
                    <a:pt x="27170" y="12076"/>
                  </a:lnTo>
                  <a:lnTo>
                    <a:pt x="27358" y="12076"/>
                  </a:lnTo>
                  <a:lnTo>
                    <a:pt x="27453" y="12171"/>
                  </a:lnTo>
                  <a:lnTo>
                    <a:pt x="27453" y="11982"/>
                  </a:lnTo>
                  <a:lnTo>
                    <a:pt x="27547" y="11793"/>
                  </a:lnTo>
                  <a:lnTo>
                    <a:pt x="27641" y="11793"/>
                  </a:lnTo>
                  <a:lnTo>
                    <a:pt x="27547" y="11510"/>
                  </a:lnTo>
                  <a:lnTo>
                    <a:pt x="27641" y="11133"/>
                  </a:lnTo>
                  <a:lnTo>
                    <a:pt x="27830" y="10755"/>
                  </a:lnTo>
                  <a:lnTo>
                    <a:pt x="27924" y="10661"/>
                  </a:lnTo>
                  <a:lnTo>
                    <a:pt x="28113" y="10661"/>
                  </a:lnTo>
                  <a:lnTo>
                    <a:pt x="28019" y="10378"/>
                  </a:lnTo>
                  <a:lnTo>
                    <a:pt x="28019" y="10284"/>
                  </a:lnTo>
                  <a:lnTo>
                    <a:pt x="28019" y="10095"/>
                  </a:lnTo>
                  <a:lnTo>
                    <a:pt x="28113" y="10284"/>
                  </a:lnTo>
                  <a:lnTo>
                    <a:pt x="28208" y="10001"/>
                  </a:lnTo>
                  <a:lnTo>
                    <a:pt x="28019" y="10001"/>
                  </a:lnTo>
                  <a:lnTo>
                    <a:pt x="27924" y="9906"/>
                  </a:lnTo>
                  <a:lnTo>
                    <a:pt x="28113" y="9718"/>
                  </a:lnTo>
                  <a:lnTo>
                    <a:pt x="28208" y="9718"/>
                  </a:lnTo>
                  <a:lnTo>
                    <a:pt x="28113" y="9529"/>
                  </a:lnTo>
                  <a:lnTo>
                    <a:pt x="28396" y="9529"/>
                  </a:lnTo>
                  <a:lnTo>
                    <a:pt x="28302" y="9057"/>
                  </a:lnTo>
                  <a:lnTo>
                    <a:pt x="28396" y="9057"/>
                  </a:lnTo>
                  <a:lnTo>
                    <a:pt x="28396" y="8963"/>
                  </a:lnTo>
                  <a:lnTo>
                    <a:pt x="28396" y="8774"/>
                  </a:lnTo>
                  <a:lnTo>
                    <a:pt x="28491" y="8491"/>
                  </a:lnTo>
                  <a:lnTo>
                    <a:pt x="28585" y="8114"/>
                  </a:lnTo>
                  <a:lnTo>
                    <a:pt x="28774" y="8303"/>
                  </a:lnTo>
                  <a:lnTo>
                    <a:pt x="28962" y="7454"/>
                  </a:lnTo>
                  <a:lnTo>
                    <a:pt x="29057" y="6699"/>
                  </a:lnTo>
                  <a:lnTo>
                    <a:pt x="29245" y="5661"/>
                  </a:lnTo>
                  <a:lnTo>
                    <a:pt x="29340" y="4718"/>
                  </a:lnTo>
                  <a:lnTo>
                    <a:pt x="29340" y="4341"/>
                  </a:lnTo>
                  <a:lnTo>
                    <a:pt x="29057" y="4435"/>
                  </a:lnTo>
                  <a:lnTo>
                    <a:pt x="28962" y="4435"/>
                  </a:lnTo>
                  <a:lnTo>
                    <a:pt x="28962" y="4246"/>
                  </a:lnTo>
                  <a:lnTo>
                    <a:pt x="29151" y="4341"/>
                  </a:lnTo>
                  <a:lnTo>
                    <a:pt x="29245" y="4152"/>
                  </a:lnTo>
                  <a:lnTo>
                    <a:pt x="29151" y="4152"/>
                  </a:lnTo>
                  <a:lnTo>
                    <a:pt x="29057" y="3963"/>
                  </a:lnTo>
                  <a:lnTo>
                    <a:pt x="28962" y="3680"/>
                  </a:lnTo>
                  <a:lnTo>
                    <a:pt x="28962" y="3680"/>
                  </a:lnTo>
                  <a:lnTo>
                    <a:pt x="29245" y="3774"/>
                  </a:lnTo>
                  <a:lnTo>
                    <a:pt x="29057" y="3586"/>
                  </a:lnTo>
                  <a:lnTo>
                    <a:pt x="29057" y="3397"/>
                  </a:lnTo>
                  <a:lnTo>
                    <a:pt x="29245" y="3586"/>
                  </a:lnTo>
                  <a:lnTo>
                    <a:pt x="29245" y="3491"/>
                  </a:lnTo>
                  <a:lnTo>
                    <a:pt x="29434" y="3114"/>
                  </a:lnTo>
                  <a:lnTo>
                    <a:pt x="29245" y="2925"/>
                  </a:lnTo>
                  <a:lnTo>
                    <a:pt x="28962" y="2642"/>
                  </a:lnTo>
                  <a:lnTo>
                    <a:pt x="28962" y="2642"/>
                  </a:lnTo>
                  <a:lnTo>
                    <a:pt x="29245" y="2831"/>
                  </a:lnTo>
                  <a:lnTo>
                    <a:pt x="29340" y="2737"/>
                  </a:lnTo>
                  <a:lnTo>
                    <a:pt x="29434" y="2359"/>
                  </a:lnTo>
                  <a:lnTo>
                    <a:pt x="29434" y="2265"/>
                  </a:lnTo>
                  <a:lnTo>
                    <a:pt x="29434" y="2171"/>
                  </a:lnTo>
                  <a:lnTo>
                    <a:pt x="29340" y="2171"/>
                  </a:lnTo>
                  <a:lnTo>
                    <a:pt x="28774" y="944"/>
                  </a:lnTo>
                  <a:lnTo>
                    <a:pt x="28962" y="661"/>
                  </a:lnTo>
                  <a:lnTo>
                    <a:pt x="29057" y="473"/>
                  </a:lnTo>
                  <a:lnTo>
                    <a:pt x="29151" y="473"/>
                  </a:lnTo>
                  <a:lnTo>
                    <a:pt x="28868" y="190"/>
                  </a:lnTo>
                  <a:lnTo>
                    <a:pt x="29057" y="190"/>
                  </a:lnTo>
                  <a:lnTo>
                    <a:pt x="2896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11;p17"/>
            <p:cNvSpPr/>
            <p:nvPr/>
          </p:nvSpPr>
          <p:spPr>
            <a:xfrm>
              <a:off x="1745175" y="2199475"/>
              <a:ext cx="169825" cy="162775"/>
            </a:xfrm>
            <a:custGeom>
              <a:avLst/>
              <a:gdLst/>
              <a:ahLst/>
              <a:cxnLst/>
              <a:rect l="l" t="t" r="r" b="b"/>
              <a:pathLst>
                <a:path w="6793" h="6511" extrusionOk="0">
                  <a:moveTo>
                    <a:pt x="1038" y="6416"/>
                  </a:moveTo>
                  <a:lnTo>
                    <a:pt x="1038" y="6463"/>
                  </a:lnTo>
                  <a:lnTo>
                    <a:pt x="1038" y="6463"/>
                  </a:lnTo>
                  <a:lnTo>
                    <a:pt x="943" y="6416"/>
                  </a:lnTo>
                  <a:close/>
                  <a:moveTo>
                    <a:pt x="2641" y="1"/>
                  </a:moveTo>
                  <a:lnTo>
                    <a:pt x="2641" y="190"/>
                  </a:lnTo>
                  <a:lnTo>
                    <a:pt x="2641" y="473"/>
                  </a:lnTo>
                  <a:lnTo>
                    <a:pt x="2641" y="567"/>
                  </a:lnTo>
                  <a:lnTo>
                    <a:pt x="2547" y="284"/>
                  </a:lnTo>
                  <a:lnTo>
                    <a:pt x="2547" y="756"/>
                  </a:lnTo>
                  <a:lnTo>
                    <a:pt x="2453" y="284"/>
                  </a:lnTo>
                  <a:lnTo>
                    <a:pt x="2453" y="473"/>
                  </a:lnTo>
                  <a:lnTo>
                    <a:pt x="2453" y="661"/>
                  </a:lnTo>
                  <a:lnTo>
                    <a:pt x="2075" y="1227"/>
                  </a:lnTo>
                  <a:lnTo>
                    <a:pt x="1509" y="2171"/>
                  </a:lnTo>
                  <a:lnTo>
                    <a:pt x="849" y="3114"/>
                  </a:lnTo>
                  <a:lnTo>
                    <a:pt x="377" y="3774"/>
                  </a:lnTo>
                  <a:lnTo>
                    <a:pt x="283" y="4152"/>
                  </a:lnTo>
                  <a:lnTo>
                    <a:pt x="472" y="4246"/>
                  </a:lnTo>
                  <a:lnTo>
                    <a:pt x="472" y="4340"/>
                  </a:lnTo>
                  <a:lnTo>
                    <a:pt x="377" y="4435"/>
                  </a:lnTo>
                  <a:lnTo>
                    <a:pt x="283" y="4435"/>
                  </a:lnTo>
                  <a:lnTo>
                    <a:pt x="566" y="4529"/>
                  </a:lnTo>
                  <a:lnTo>
                    <a:pt x="472" y="4435"/>
                  </a:lnTo>
                  <a:lnTo>
                    <a:pt x="566" y="4435"/>
                  </a:lnTo>
                  <a:lnTo>
                    <a:pt x="849" y="4623"/>
                  </a:lnTo>
                  <a:lnTo>
                    <a:pt x="566" y="4623"/>
                  </a:lnTo>
                  <a:lnTo>
                    <a:pt x="472" y="4812"/>
                  </a:lnTo>
                  <a:lnTo>
                    <a:pt x="377" y="5284"/>
                  </a:lnTo>
                  <a:lnTo>
                    <a:pt x="283" y="5944"/>
                  </a:lnTo>
                  <a:lnTo>
                    <a:pt x="189" y="6133"/>
                  </a:lnTo>
                  <a:lnTo>
                    <a:pt x="0" y="6227"/>
                  </a:lnTo>
                  <a:lnTo>
                    <a:pt x="566" y="6416"/>
                  </a:lnTo>
                  <a:lnTo>
                    <a:pt x="1038" y="6494"/>
                  </a:lnTo>
                  <a:lnTo>
                    <a:pt x="1038" y="6494"/>
                  </a:lnTo>
                  <a:lnTo>
                    <a:pt x="1038" y="6510"/>
                  </a:lnTo>
                  <a:lnTo>
                    <a:pt x="1051" y="6497"/>
                  </a:lnTo>
                  <a:lnTo>
                    <a:pt x="1051" y="6497"/>
                  </a:lnTo>
                  <a:lnTo>
                    <a:pt x="1132" y="6510"/>
                  </a:lnTo>
                  <a:lnTo>
                    <a:pt x="1069" y="6479"/>
                  </a:lnTo>
                  <a:lnTo>
                    <a:pt x="1069" y="6479"/>
                  </a:lnTo>
                  <a:lnTo>
                    <a:pt x="1132" y="6416"/>
                  </a:lnTo>
                  <a:lnTo>
                    <a:pt x="1226" y="6133"/>
                  </a:lnTo>
                  <a:lnTo>
                    <a:pt x="1226" y="5944"/>
                  </a:lnTo>
                  <a:lnTo>
                    <a:pt x="1038" y="5755"/>
                  </a:lnTo>
                  <a:lnTo>
                    <a:pt x="1415" y="5755"/>
                  </a:lnTo>
                  <a:lnTo>
                    <a:pt x="1321" y="5661"/>
                  </a:lnTo>
                  <a:lnTo>
                    <a:pt x="1415" y="5661"/>
                  </a:lnTo>
                  <a:lnTo>
                    <a:pt x="1604" y="5755"/>
                  </a:lnTo>
                  <a:lnTo>
                    <a:pt x="1415" y="5567"/>
                  </a:lnTo>
                  <a:lnTo>
                    <a:pt x="1038" y="5189"/>
                  </a:lnTo>
                  <a:lnTo>
                    <a:pt x="1226" y="5284"/>
                  </a:lnTo>
                  <a:lnTo>
                    <a:pt x="1604" y="5378"/>
                  </a:lnTo>
                  <a:lnTo>
                    <a:pt x="2264" y="3491"/>
                  </a:lnTo>
                  <a:lnTo>
                    <a:pt x="3019" y="1605"/>
                  </a:lnTo>
                  <a:lnTo>
                    <a:pt x="3019" y="1888"/>
                  </a:lnTo>
                  <a:lnTo>
                    <a:pt x="3113" y="1699"/>
                  </a:lnTo>
                  <a:lnTo>
                    <a:pt x="3113" y="1888"/>
                  </a:lnTo>
                  <a:lnTo>
                    <a:pt x="3302" y="1699"/>
                  </a:lnTo>
                  <a:lnTo>
                    <a:pt x="3208" y="1888"/>
                  </a:lnTo>
                  <a:lnTo>
                    <a:pt x="3302" y="1982"/>
                  </a:lnTo>
                  <a:lnTo>
                    <a:pt x="3585" y="2076"/>
                  </a:lnTo>
                  <a:lnTo>
                    <a:pt x="3962" y="2171"/>
                  </a:lnTo>
                  <a:lnTo>
                    <a:pt x="4340" y="1982"/>
                  </a:lnTo>
                  <a:lnTo>
                    <a:pt x="4151" y="2171"/>
                  </a:lnTo>
                  <a:lnTo>
                    <a:pt x="4151" y="2359"/>
                  </a:lnTo>
                  <a:lnTo>
                    <a:pt x="4151" y="2454"/>
                  </a:lnTo>
                  <a:lnTo>
                    <a:pt x="4245" y="2548"/>
                  </a:lnTo>
                  <a:lnTo>
                    <a:pt x="4623" y="2548"/>
                  </a:lnTo>
                  <a:lnTo>
                    <a:pt x="4811" y="2359"/>
                  </a:lnTo>
                  <a:lnTo>
                    <a:pt x="5000" y="2642"/>
                  </a:lnTo>
                  <a:lnTo>
                    <a:pt x="5283" y="3020"/>
                  </a:lnTo>
                  <a:lnTo>
                    <a:pt x="5755" y="3208"/>
                  </a:lnTo>
                  <a:lnTo>
                    <a:pt x="6132" y="3208"/>
                  </a:lnTo>
                  <a:lnTo>
                    <a:pt x="6038" y="3397"/>
                  </a:lnTo>
                  <a:lnTo>
                    <a:pt x="6038" y="3586"/>
                  </a:lnTo>
                  <a:lnTo>
                    <a:pt x="6132" y="3680"/>
                  </a:lnTo>
                  <a:lnTo>
                    <a:pt x="6321" y="3680"/>
                  </a:lnTo>
                  <a:lnTo>
                    <a:pt x="6698" y="3586"/>
                  </a:lnTo>
                  <a:lnTo>
                    <a:pt x="6698" y="3869"/>
                  </a:lnTo>
                  <a:lnTo>
                    <a:pt x="6509" y="3963"/>
                  </a:lnTo>
                  <a:lnTo>
                    <a:pt x="6509" y="3963"/>
                  </a:lnTo>
                  <a:lnTo>
                    <a:pt x="6792" y="3869"/>
                  </a:lnTo>
                  <a:lnTo>
                    <a:pt x="6792" y="3491"/>
                  </a:lnTo>
                  <a:lnTo>
                    <a:pt x="6698" y="3397"/>
                  </a:lnTo>
                  <a:lnTo>
                    <a:pt x="6509" y="3586"/>
                  </a:lnTo>
                  <a:lnTo>
                    <a:pt x="6509" y="3586"/>
                  </a:lnTo>
                  <a:lnTo>
                    <a:pt x="6604" y="3303"/>
                  </a:lnTo>
                  <a:lnTo>
                    <a:pt x="6604" y="3114"/>
                  </a:lnTo>
                  <a:lnTo>
                    <a:pt x="6509" y="3020"/>
                  </a:lnTo>
                  <a:lnTo>
                    <a:pt x="6226" y="3020"/>
                  </a:lnTo>
                  <a:lnTo>
                    <a:pt x="5849" y="3114"/>
                  </a:lnTo>
                  <a:lnTo>
                    <a:pt x="5849" y="3114"/>
                  </a:lnTo>
                  <a:lnTo>
                    <a:pt x="5943" y="2831"/>
                  </a:lnTo>
                  <a:lnTo>
                    <a:pt x="5943" y="2925"/>
                  </a:lnTo>
                  <a:lnTo>
                    <a:pt x="6132" y="2548"/>
                  </a:lnTo>
                  <a:lnTo>
                    <a:pt x="5660" y="2359"/>
                  </a:lnTo>
                  <a:lnTo>
                    <a:pt x="5283" y="2171"/>
                  </a:lnTo>
                  <a:lnTo>
                    <a:pt x="4906" y="2171"/>
                  </a:lnTo>
                  <a:lnTo>
                    <a:pt x="4906" y="1699"/>
                  </a:lnTo>
                  <a:lnTo>
                    <a:pt x="5094" y="1322"/>
                  </a:lnTo>
                  <a:lnTo>
                    <a:pt x="4717" y="1605"/>
                  </a:lnTo>
                  <a:lnTo>
                    <a:pt x="4811" y="1322"/>
                  </a:lnTo>
                  <a:lnTo>
                    <a:pt x="4811" y="1322"/>
                  </a:lnTo>
                  <a:lnTo>
                    <a:pt x="4717" y="1416"/>
                  </a:lnTo>
                  <a:lnTo>
                    <a:pt x="4434" y="1605"/>
                  </a:lnTo>
                  <a:lnTo>
                    <a:pt x="4623" y="1322"/>
                  </a:lnTo>
                  <a:lnTo>
                    <a:pt x="4623" y="1227"/>
                  </a:lnTo>
                  <a:lnTo>
                    <a:pt x="4528" y="1133"/>
                  </a:lnTo>
                  <a:lnTo>
                    <a:pt x="4340" y="1322"/>
                  </a:lnTo>
                  <a:lnTo>
                    <a:pt x="4340" y="1510"/>
                  </a:lnTo>
                  <a:lnTo>
                    <a:pt x="4245" y="1322"/>
                  </a:lnTo>
                  <a:lnTo>
                    <a:pt x="4151" y="1227"/>
                  </a:lnTo>
                  <a:lnTo>
                    <a:pt x="3868" y="944"/>
                  </a:lnTo>
                  <a:lnTo>
                    <a:pt x="3208" y="567"/>
                  </a:lnTo>
                  <a:lnTo>
                    <a:pt x="2925" y="378"/>
                  </a:lnTo>
                  <a:lnTo>
                    <a:pt x="273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1" name="Google Shape;109;p17"/>
          <p:cNvGrpSpPr/>
          <p:nvPr/>
        </p:nvGrpSpPr>
        <p:grpSpPr>
          <a:xfrm rot="8030118" flipH="1">
            <a:off x="8661267" y="292499"/>
            <a:ext cx="1111356" cy="1082060"/>
            <a:chOff x="1113100" y="2199475"/>
            <a:chExt cx="801900" cy="709925"/>
          </a:xfrm>
        </p:grpSpPr>
        <p:sp>
          <p:nvSpPr>
            <p:cNvPr id="32" name="Google Shape;110;p17"/>
            <p:cNvSpPr/>
            <p:nvPr/>
          </p:nvSpPr>
          <p:spPr>
            <a:xfrm>
              <a:off x="1113100" y="2291450"/>
              <a:ext cx="735850" cy="617950"/>
            </a:xfrm>
            <a:custGeom>
              <a:avLst/>
              <a:gdLst/>
              <a:ahLst/>
              <a:cxnLst/>
              <a:rect l="l" t="t" r="r" b="b"/>
              <a:pathLst>
                <a:path w="29434" h="24718" extrusionOk="0">
                  <a:moveTo>
                    <a:pt x="26604" y="13869"/>
                  </a:moveTo>
                  <a:lnTo>
                    <a:pt x="26509" y="13963"/>
                  </a:lnTo>
                  <a:lnTo>
                    <a:pt x="26509" y="14057"/>
                  </a:lnTo>
                  <a:lnTo>
                    <a:pt x="26604" y="14246"/>
                  </a:lnTo>
                  <a:lnTo>
                    <a:pt x="26604" y="13869"/>
                  </a:lnTo>
                  <a:close/>
                  <a:moveTo>
                    <a:pt x="7925" y="23397"/>
                  </a:moveTo>
                  <a:lnTo>
                    <a:pt x="8302" y="23491"/>
                  </a:lnTo>
                  <a:lnTo>
                    <a:pt x="8113" y="23491"/>
                  </a:lnTo>
                  <a:lnTo>
                    <a:pt x="7925" y="23397"/>
                  </a:lnTo>
                  <a:close/>
                  <a:moveTo>
                    <a:pt x="28962" y="1"/>
                  </a:moveTo>
                  <a:lnTo>
                    <a:pt x="28962" y="95"/>
                  </a:lnTo>
                  <a:lnTo>
                    <a:pt x="28774" y="284"/>
                  </a:lnTo>
                  <a:lnTo>
                    <a:pt x="28868" y="284"/>
                  </a:lnTo>
                  <a:lnTo>
                    <a:pt x="28868" y="567"/>
                  </a:lnTo>
                  <a:lnTo>
                    <a:pt x="28679" y="567"/>
                  </a:lnTo>
                  <a:lnTo>
                    <a:pt x="28868" y="661"/>
                  </a:lnTo>
                  <a:lnTo>
                    <a:pt x="28679" y="850"/>
                  </a:lnTo>
                  <a:lnTo>
                    <a:pt x="28679" y="1039"/>
                  </a:lnTo>
                  <a:lnTo>
                    <a:pt x="28585" y="1039"/>
                  </a:lnTo>
                  <a:lnTo>
                    <a:pt x="28491" y="1227"/>
                  </a:lnTo>
                  <a:lnTo>
                    <a:pt x="28679" y="1416"/>
                  </a:lnTo>
                  <a:lnTo>
                    <a:pt x="28962" y="1605"/>
                  </a:lnTo>
                  <a:lnTo>
                    <a:pt x="28585" y="1793"/>
                  </a:lnTo>
                  <a:lnTo>
                    <a:pt x="28868" y="1982"/>
                  </a:lnTo>
                  <a:lnTo>
                    <a:pt x="28962" y="2171"/>
                  </a:lnTo>
                  <a:lnTo>
                    <a:pt x="28868" y="2265"/>
                  </a:lnTo>
                  <a:lnTo>
                    <a:pt x="28774" y="2359"/>
                  </a:lnTo>
                  <a:lnTo>
                    <a:pt x="28868" y="2359"/>
                  </a:lnTo>
                  <a:lnTo>
                    <a:pt x="28774" y="2454"/>
                  </a:lnTo>
                  <a:lnTo>
                    <a:pt x="28868" y="2548"/>
                  </a:lnTo>
                  <a:lnTo>
                    <a:pt x="28868" y="2642"/>
                  </a:lnTo>
                  <a:lnTo>
                    <a:pt x="28585" y="2642"/>
                  </a:lnTo>
                  <a:lnTo>
                    <a:pt x="28679" y="2737"/>
                  </a:lnTo>
                  <a:lnTo>
                    <a:pt x="28774" y="2831"/>
                  </a:lnTo>
                  <a:lnTo>
                    <a:pt x="28774" y="3303"/>
                  </a:lnTo>
                  <a:lnTo>
                    <a:pt x="28679" y="3680"/>
                  </a:lnTo>
                  <a:lnTo>
                    <a:pt x="28585" y="3963"/>
                  </a:lnTo>
                  <a:lnTo>
                    <a:pt x="28774" y="4058"/>
                  </a:lnTo>
                  <a:lnTo>
                    <a:pt x="28774" y="4341"/>
                  </a:lnTo>
                  <a:lnTo>
                    <a:pt x="28585" y="4246"/>
                  </a:lnTo>
                  <a:lnTo>
                    <a:pt x="28585" y="4341"/>
                  </a:lnTo>
                  <a:lnTo>
                    <a:pt x="28679" y="4435"/>
                  </a:lnTo>
                  <a:lnTo>
                    <a:pt x="28491" y="4435"/>
                  </a:lnTo>
                  <a:lnTo>
                    <a:pt x="28585" y="4718"/>
                  </a:lnTo>
                  <a:lnTo>
                    <a:pt x="28491" y="5001"/>
                  </a:lnTo>
                  <a:lnTo>
                    <a:pt x="28774" y="4907"/>
                  </a:lnTo>
                  <a:lnTo>
                    <a:pt x="29057" y="5095"/>
                  </a:lnTo>
                  <a:lnTo>
                    <a:pt x="29057" y="5095"/>
                  </a:lnTo>
                  <a:lnTo>
                    <a:pt x="28774" y="5001"/>
                  </a:lnTo>
                  <a:lnTo>
                    <a:pt x="28679" y="5001"/>
                  </a:lnTo>
                  <a:lnTo>
                    <a:pt x="28774" y="5095"/>
                  </a:lnTo>
                  <a:lnTo>
                    <a:pt x="28585" y="5095"/>
                  </a:lnTo>
                  <a:lnTo>
                    <a:pt x="28396" y="5567"/>
                  </a:lnTo>
                  <a:lnTo>
                    <a:pt x="28396" y="5756"/>
                  </a:lnTo>
                  <a:lnTo>
                    <a:pt x="28585" y="6039"/>
                  </a:lnTo>
                  <a:lnTo>
                    <a:pt x="28396" y="6982"/>
                  </a:lnTo>
                  <a:lnTo>
                    <a:pt x="28302" y="7359"/>
                  </a:lnTo>
                  <a:lnTo>
                    <a:pt x="28113" y="7737"/>
                  </a:lnTo>
                  <a:lnTo>
                    <a:pt x="28113" y="7642"/>
                  </a:lnTo>
                  <a:lnTo>
                    <a:pt x="28113" y="7548"/>
                  </a:lnTo>
                  <a:lnTo>
                    <a:pt x="27830" y="8114"/>
                  </a:lnTo>
                  <a:lnTo>
                    <a:pt x="27830" y="8114"/>
                  </a:lnTo>
                  <a:lnTo>
                    <a:pt x="27924" y="8020"/>
                  </a:lnTo>
                  <a:lnTo>
                    <a:pt x="27453" y="8963"/>
                  </a:lnTo>
                  <a:lnTo>
                    <a:pt x="27736" y="8963"/>
                  </a:lnTo>
                  <a:lnTo>
                    <a:pt x="27547" y="9246"/>
                  </a:lnTo>
                  <a:lnTo>
                    <a:pt x="27547" y="9435"/>
                  </a:lnTo>
                  <a:lnTo>
                    <a:pt x="27641" y="9529"/>
                  </a:lnTo>
                  <a:lnTo>
                    <a:pt x="27641" y="9812"/>
                  </a:lnTo>
                  <a:lnTo>
                    <a:pt x="27547" y="9906"/>
                  </a:lnTo>
                  <a:lnTo>
                    <a:pt x="27453" y="9906"/>
                  </a:lnTo>
                  <a:lnTo>
                    <a:pt x="27358" y="9718"/>
                  </a:lnTo>
                  <a:lnTo>
                    <a:pt x="27264" y="9812"/>
                  </a:lnTo>
                  <a:lnTo>
                    <a:pt x="27075" y="9906"/>
                  </a:lnTo>
                  <a:lnTo>
                    <a:pt x="27170" y="10001"/>
                  </a:lnTo>
                  <a:lnTo>
                    <a:pt x="27075" y="10095"/>
                  </a:lnTo>
                  <a:lnTo>
                    <a:pt x="27075" y="10284"/>
                  </a:lnTo>
                  <a:lnTo>
                    <a:pt x="27170" y="10472"/>
                  </a:lnTo>
                  <a:lnTo>
                    <a:pt x="27170" y="10755"/>
                  </a:lnTo>
                  <a:lnTo>
                    <a:pt x="26792" y="10755"/>
                  </a:lnTo>
                  <a:lnTo>
                    <a:pt x="26698" y="10661"/>
                  </a:lnTo>
                  <a:lnTo>
                    <a:pt x="26698" y="10850"/>
                  </a:lnTo>
                  <a:lnTo>
                    <a:pt x="26604" y="10944"/>
                  </a:lnTo>
                  <a:lnTo>
                    <a:pt x="26415" y="10944"/>
                  </a:lnTo>
                  <a:lnTo>
                    <a:pt x="26415" y="11038"/>
                  </a:lnTo>
                  <a:lnTo>
                    <a:pt x="26509" y="11038"/>
                  </a:lnTo>
                  <a:lnTo>
                    <a:pt x="26604" y="11133"/>
                  </a:lnTo>
                  <a:lnTo>
                    <a:pt x="26604" y="11321"/>
                  </a:lnTo>
                  <a:lnTo>
                    <a:pt x="26604" y="11510"/>
                  </a:lnTo>
                  <a:lnTo>
                    <a:pt x="26509" y="11510"/>
                  </a:lnTo>
                  <a:lnTo>
                    <a:pt x="26509" y="11416"/>
                  </a:lnTo>
                  <a:lnTo>
                    <a:pt x="26415" y="11416"/>
                  </a:lnTo>
                  <a:lnTo>
                    <a:pt x="26415" y="11321"/>
                  </a:lnTo>
                  <a:lnTo>
                    <a:pt x="26321" y="11793"/>
                  </a:lnTo>
                  <a:lnTo>
                    <a:pt x="26226" y="11699"/>
                  </a:lnTo>
                  <a:lnTo>
                    <a:pt x="26132" y="11793"/>
                  </a:lnTo>
                  <a:lnTo>
                    <a:pt x="26226" y="11793"/>
                  </a:lnTo>
                  <a:lnTo>
                    <a:pt x="26321" y="12076"/>
                  </a:lnTo>
                  <a:lnTo>
                    <a:pt x="26415" y="12359"/>
                  </a:lnTo>
                  <a:lnTo>
                    <a:pt x="26038" y="12548"/>
                  </a:lnTo>
                  <a:lnTo>
                    <a:pt x="25755" y="12737"/>
                  </a:lnTo>
                  <a:lnTo>
                    <a:pt x="25660" y="12925"/>
                  </a:lnTo>
                  <a:lnTo>
                    <a:pt x="25755" y="12925"/>
                  </a:lnTo>
                  <a:lnTo>
                    <a:pt x="25755" y="13020"/>
                  </a:lnTo>
                  <a:lnTo>
                    <a:pt x="25849" y="12737"/>
                  </a:lnTo>
                  <a:lnTo>
                    <a:pt x="25943" y="13020"/>
                  </a:lnTo>
                  <a:lnTo>
                    <a:pt x="26038" y="12831"/>
                  </a:lnTo>
                  <a:lnTo>
                    <a:pt x="26132" y="12925"/>
                  </a:lnTo>
                  <a:lnTo>
                    <a:pt x="25943" y="13208"/>
                  </a:lnTo>
                  <a:lnTo>
                    <a:pt x="25660" y="13114"/>
                  </a:lnTo>
                  <a:lnTo>
                    <a:pt x="25472" y="13208"/>
                  </a:lnTo>
                  <a:lnTo>
                    <a:pt x="25377" y="13397"/>
                  </a:lnTo>
                  <a:lnTo>
                    <a:pt x="25283" y="13869"/>
                  </a:lnTo>
                  <a:lnTo>
                    <a:pt x="25189" y="14435"/>
                  </a:lnTo>
                  <a:lnTo>
                    <a:pt x="25094" y="14623"/>
                  </a:lnTo>
                  <a:lnTo>
                    <a:pt x="25000" y="14812"/>
                  </a:lnTo>
                  <a:lnTo>
                    <a:pt x="24906" y="14718"/>
                  </a:lnTo>
                  <a:lnTo>
                    <a:pt x="24811" y="14529"/>
                  </a:lnTo>
                  <a:lnTo>
                    <a:pt x="24717" y="14906"/>
                  </a:lnTo>
                  <a:lnTo>
                    <a:pt x="24717" y="15189"/>
                  </a:lnTo>
                  <a:lnTo>
                    <a:pt x="24717" y="15284"/>
                  </a:lnTo>
                  <a:lnTo>
                    <a:pt x="24811" y="15284"/>
                  </a:lnTo>
                  <a:lnTo>
                    <a:pt x="24528" y="15378"/>
                  </a:lnTo>
                  <a:lnTo>
                    <a:pt x="24340" y="15472"/>
                  </a:lnTo>
                  <a:lnTo>
                    <a:pt x="24057" y="15944"/>
                  </a:lnTo>
                  <a:lnTo>
                    <a:pt x="23962" y="16416"/>
                  </a:lnTo>
                  <a:lnTo>
                    <a:pt x="23774" y="16699"/>
                  </a:lnTo>
                  <a:lnTo>
                    <a:pt x="23396" y="16699"/>
                  </a:lnTo>
                  <a:lnTo>
                    <a:pt x="23208" y="16982"/>
                  </a:lnTo>
                  <a:lnTo>
                    <a:pt x="23019" y="17359"/>
                  </a:lnTo>
                  <a:lnTo>
                    <a:pt x="22830" y="17831"/>
                  </a:lnTo>
                  <a:lnTo>
                    <a:pt x="22830" y="17736"/>
                  </a:lnTo>
                  <a:lnTo>
                    <a:pt x="22736" y="17642"/>
                  </a:lnTo>
                  <a:lnTo>
                    <a:pt x="22736" y="17642"/>
                  </a:lnTo>
                  <a:lnTo>
                    <a:pt x="22830" y="17925"/>
                  </a:lnTo>
                  <a:lnTo>
                    <a:pt x="22453" y="17925"/>
                  </a:lnTo>
                  <a:lnTo>
                    <a:pt x="22547" y="17736"/>
                  </a:lnTo>
                  <a:lnTo>
                    <a:pt x="22453" y="17736"/>
                  </a:lnTo>
                  <a:lnTo>
                    <a:pt x="22359" y="17831"/>
                  </a:lnTo>
                  <a:lnTo>
                    <a:pt x="22264" y="18208"/>
                  </a:lnTo>
                  <a:lnTo>
                    <a:pt x="22170" y="18491"/>
                  </a:lnTo>
                  <a:lnTo>
                    <a:pt x="22076" y="18585"/>
                  </a:lnTo>
                  <a:lnTo>
                    <a:pt x="21887" y="18585"/>
                  </a:lnTo>
                  <a:lnTo>
                    <a:pt x="21698" y="19152"/>
                  </a:lnTo>
                  <a:lnTo>
                    <a:pt x="21604" y="18869"/>
                  </a:lnTo>
                  <a:lnTo>
                    <a:pt x="21604" y="19057"/>
                  </a:lnTo>
                  <a:lnTo>
                    <a:pt x="21415" y="19152"/>
                  </a:lnTo>
                  <a:lnTo>
                    <a:pt x="20943" y="19529"/>
                  </a:lnTo>
                  <a:lnTo>
                    <a:pt x="20377" y="19812"/>
                  </a:lnTo>
                  <a:lnTo>
                    <a:pt x="19906" y="20095"/>
                  </a:lnTo>
                  <a:lnTo>
                    <a:pt x="20094" y="20189"/>
                  </a:lnTo>
                  <a:lnTo>
                    <a:pt x="20189" y="20284"/>
                  </a:lnTo>
                  <a:lnTo>
                    <a:pt x="19906" y="20378"/>
                  </a:lnTo>
                  <a:lnTo>
                    <a:pt x="19906" y="20284"/>
                  </a:lnTo>
                  <a:lnTo>
                    <a:pt x="19811" y="20189"/>
                  </a:lnTo>
                  <a:lnTo>
                    <a:pt x="19811" y="20284"/>
                  </a:lnTo>
                  <a:lnTo>
                    <a:pt x="19811" y="20378"/>
                  </a:lnTo>
                  <a:lnTo>
                    <a:pt x="19245" y="20284"/>
                  </a:lnTo>
                  <a:lnTo>
                    <a:pt x="19340" y="20378"/>
                  </a:lnTo>
                  <a:lnTo>
                    <a:pt x="19245" y="20472"/>
                  </a:lnTo>
                  <a:lnTo>
                    <a:pt x="19434" y="20567"/>
                  </a:lnTo>
                  <a:lnTo>
                    <a:pt x="19340" y="20661"/>
                  </a:lnTo>
                  <a:lnTo>
                    <a:pt x="18962" y="20661"/>
                  </a:lnTo>
                  <a:lnTo>
                    <a:pt x="18585" y="21038"/>
                  </a:lnTo>
                  <a:lnTo>
                    <a:pt x="18113" y="21416"/>
                  </a:lnTo>
                  <a:lnTo>
                    <a:pt x="17736" y="21699"/>
                  </a:lnTo>
                  <a:lnTo>
                    <a:pt x="17359" y="21793"/>
                  </a:lnTo>
                  <a:lnTo>
                    <a:pt x="17076" y="22076"/>
                  </a:lnTo>
                  <a:lnTo>
                    <a:pt x="16793" y="22359"/>
                  </a:lnTo>
                  <a:lnTo>
                    <a:pt x="16698" y="22265"/>
                  </a:lnTo>
                  <a:lnTo>
                    <a:pt x="16604" y="22170"/>
                  </a:lnTo>
                  <a:lnTo>
                    <a:pt x="16321" y="22170"/>
                  </a:lnTo>
                  <a:lnTo>
                    <a:pt x="15849" y="22453"/>
                  </a:lnTo>
                  <a:lnTo>
                    <a:pt x="14340" y="22831"/>
                  </a:lnTo>
                  <a:lnTo>
                    <a:pt x="14340" y="22925"/>
                  </a:lnTo>
                  <a:lnTo>
                    <a:pt x="14340" y="23019"/>
                  </a:lnTo>
                  <a:lnTo>
                    <a:pt x="14245" y="23114"/>
                  </a:lnTo>
                  <a:lnTo>
                    <a:pt x="14057" y="23019"/>
                  </a:lnTo>
                  <a:lnTo>
                    <a:pt x="13962" y="22925"/>
                  </a:lnTo>
                  <a:lnTo>
                    <a:pt x="13774" y="22925"/>
                  </a:lnTo>
                  <a:lnTo>
                    <a:pt x="13774" y="23208"/>
                  </a:lnTo>
                  <a:lnTo>
                    <a:pt x="13491" y="23114"/>
                  </a:lnTo>
                  <a:lnTo>
                    <a:pt x="13113" y="23114"/>
                  </a:lnTo>
                  <a:lnTo>
                    <a:pt x="12642" y="23208"/>
                  </a:lnTo>
                  <a:lnTo>
                    <a:pt x="12453" y="23302"/>
                  </a:lnTo>
                  <a:lnTo>
                    <a:pt x="12076" y="23208"/>
                  </a:lnTo>
                  <a:lnTo>
                    <a:pt x="11793" y="23114"/>
                  </a:lnTo>
                  <a:lnTo>
                    <a:pt x="11510" y="23585"/>
                  </a:lnTo>
                  <a:lnTo>
                    <a:pt x="11321" y="23397"/>
                  </a:lnTo>
                  <a:lnTo>
                    <a:pt x="11132" y="23302"/>
                  </a:lnTo>
                  <a:lnTo>
                    <a:pt x="10849" y="23302"/>
                  </a:lnTo>
                  <a:lnTo>
                    <a:pt x="10566" y="23397"/>
                  </a:lnTo>
                  <a:lnTo>
                    <a:pt x="10566" y="23302"/>
                  </a:lnTo>
                  <a:lnTo>
                    <a:pt x="10189" y="23302"/>
                  </a:lnTo>
                  <a:lnTo>
                    <a:pt x="9717" y="23491"/>
                  </a:lnTo>
                  <a:lnTo>
                    <a:pt x="9717" y="23302"/>
                  </a:lnTo>
                  <a:lnTo>
                    <a:pt x="9623" y="23491"/>
                  </a:lnTo>
                  <a:lnTo>
                    <a:pt x="9434" y="23680"/>
                  </a:lnTo>
                  <a:lnTo>
                    <a:pt x="9340" y="23585"/>
                  </a:lnTo>
                  <a:lnTo>
                    <a:pt x="9434" y="23585"/>
                  </a:lnTo>
                  <a:lnTo>
                    <a:pt x="9340" y="23491"/>
                  </a:lnTo>
                  <a:lnTo>
                    <a:pt x="9246" y="23491"/>
                  </a:lnTo>
                  <a:lnTo>
                    <a:pt x="9246" y="23585"/>
                  </a:lnTo>
                  <a:lnTo>
                    <a:pt x="9151" y="23491"/>
                  </a:lnTo>
                  <a:lnTo>
                    <a:pt x="8868" y="23680"/>
                  </a:lnTo>
                  <a:lnTo>
                    <a:pt x="8774" y="23680"/>
                  </a:lnTo>
                  <a:lnTo>
                    <a:pt x="8680" y="23491"/>
                  </a:lnTo>
                  <a:lnTo>
                    <a:pt x="8585" y="23585"/>
                  </a:lnTo>
                  <a:lnTo>
                    <a:pt x="8491" y="23585"/>
                  </a:lnTo>
                  <a:lnTo>
                    <a:pt x="8397" y="23491"/>
                  </a:lnTo>
                  <a:lnTo>
                    <a:pt x="8302" y="23491"/>
                  </a:lnTo>
                  <a:lnTo>
                    <a:pt x="8208" y="23302"/>
                  </a:lnTo>
                  <a:lnTo>
                    <a:pt x="8302" y="23114"/>
                  </a:lnTo>
                  <a:lnTo>
                    <a:pt x="8302" y="23114"/>
                  </a:lnTo>
                  <a:lnTo>
                    <a:pt x="8019" y="23208"/>
                  </a:lnTo>
                  <a:lnTo>
                    <a:pt x="7642" y="23208"/>
                  </a:lnTo>
                  <a:lnTo>
                    <a:pt x="7359" y="23302"/>
                  </a:lnTo>
                  <a:lnTo>
                    <a:pt x="7264" y="23302"/>
                  </a:lnTo>
                  <a:lnTo>
                    <a:pt x="7264" y="23397"/>
                  </a:lnTo>
                  <a:lnTo>
                    <a:pt x="7547" y="23397"/>
                  </a:lnTo>
                  <a:lnTo>
                    <a:pt x="7453" y="23491"/>
                  </a:lnTo>
                  <a:lnTo>
                    <a:pt x="7359" y="23491"/>
                  </a:lnTo>
                  <a:lnTo>
                    <a:pt x="7170" y="23680"/>
                  </a:lnTo>
                  <a:lnTo>
                    <a:pt x="6981" y="23397"/>
                  </a:lnTo>
                  <a:lnTo>
                    <a:pt x="6698" y="23208"/>
                  </a:lnTo>
                  <a:lnTo>
                    <a:pt x="6604" y="23114"/>
                  </a:lnTo>
                  <a:lnTo>
                    <a:pt x="6415" y="23208"/>
                  </a:lnTo>
                  <a:lnTo>
                    <a:pt x="6227" y="23302"/>
                  </a:lnTo>
                  <a:lnTo>
                    <a:pt x="6132" y="23491"/>
                  </a:lnTo>
                  <a:lnTo>
                    <a:pt x="6038" y="23491"/>
                  </a:lnTo>
                  <a:lnTo>
                    <a:pt x="6038" y="23397"/>
                  </a:lnTo>
                  <a:lnTo>
                    <a:pt x="6132" y="23208"/>
                  </a:lnTo>
                  <a:lnTo>
                    <a:pt x="5849" y="23302"/>
                  </a:lnTo>
                  <a:lnTo>
                    <a:pt x="5661" y="23397"/>
                  </a:lnTo>
                  <a:lnTo>
                    <a:pt x="5095" y="23208"/>
                  </a:lnTo>
                  <a:lnTo>
                    <a:pt x="4057" y="23019"/>
                  </a:lnTo>
                  <a:lnTo>
                    <a:pt x="2925" y="22831"/>
                  </a:lnTo>
                  <a:lnTo>
                    <a:pt x="2265" y="22831"/>
                  </a:lnTo>
                  <a:lnTo>
                    <a:pt x="2265" y="22642"/>
                  </a:lnTo>
                  <a:lnTo>
                    <a:pt x="1887" y="22642"/>
                  </a:lnTo>
                  <a:lnTo>
                    <a:pt x="1510" y="22548"/>
                  </a:lnTo>
                  <a:lnTo>
                    <a:pt x="944" y="22076"/>
                  </a:lnTo>
                  <a:lnTo>
                    <a:pt x="944" y="21887"/>
                  </a:lnTo>
                  <a:lnTo>
                    <a:pt x="1038" y="21699"/>
                  </a:lnTo>
                  <a:lnTo>
                    <a:pt x="755" y="21699"/>
                  </a:lnTo>
                  <a:lnTo>
                    <a:pt x="472" y="21793"/>
                  </a:lnTo>
                  <a:lnTo>
                    <a:pt x="95" y="22076"/>
                  </a:lnTo>
                  <a:lnTo>
                    <a:pt x="0" y="22265"/>
                  </a:lnTo>
                  <a:lnTo>
                    <a:pt x="0" y="22359"/>
                  </a:lnTo>
                  <a:lnTo>
                    <a:pt x="283" y="22453"/>
                  </a:lnTo>
                  <a:lnTo>
                    <a:pt x="189" y="22548"/>
                  </a:lnTo>
                  <a:lnTo>
                    <a:pt x="95" y="22453"/>
                  </a:lnTo>
                  <a:lnTo>
                    <a:pt x="95" y="22642"/>
                  </a:lnTo>
                  <a:lnTo>
                    <a:pt x="283" y="22642"/>
                  </a:lnTo>
                  <a:lnTo>
                    <a:pt x="566" y="22736"/>
                  </a:lnTo>
                  <a:lnTo>
                    <a:pt x="472" y="22831"/>
                  </a:lnTo>
                  <a:lnTo>
                    <a:pt x="472" y="22925"/>
                  </a:lnTo>
                  <a:lnTo>
                    <a:pt x="661" y="22736"/>
                  </a:lnTo>
                  <a:lnTo>
                    <a:pt x="755" y="22925"/>
                  </a:lnTo>
                  <a:lnTo>
                    <a:pt x="755" y="23019"/>
                  </a:lnTo>
                  <a:lnTo>
                    <a:pt x="661" y="23019"/>
                  </a:lnTo>
                  <a:lnTo>
                    <a:pt x="944" y="23114"/>
                  </a:lnTo>
                  <a:lnTo>
                    <a:pt x="1132" y="23208"/>
                  </a:lnTo>
                  <a:lnTo>
                    <a:pt x="1604" y="23397"/>
                  </a:lnTo>
                  <a:lnTo>
                    <a:pt x="1510" y="23491"/>
                  </a:lnTo>
                  <a:lnTo>
                    <a:pt x="1510" y="23585"/>
                  </a:lnTo>
                  <a:lnTo>
                    <a:pt x="1793" y="23680"/>
                  </a:lnTo>
                  <a:lnTo>
                    <a:pt x="2170" y="23774"/>
                  </a:lnTo>
                  <a:lnTo>
                    <a:pt x="2453" y="23774"/>
                  </a:lnTo>
                  <a:lnTo>
                    <a:pt x="2359" y="23868"/>
                  </a:lnTo>
                  <a:lnTo>
                    <a:pt x="2642" y="24057"/>
                  </a:lnTo>
                  <a:lnTo>
                    <a:pt x="2736" y="23868"/>
                  </a:lnTo>
                  <a:lnTo>
                    <a:pt x="3019" y="23680"/>
                  </a:lnTo>
                  <a:lnTo>
                    <a:pt x="2925" y="23963"/>
                  </a:lnTo>
                  <a:lnTo>
                    <a:pt x="2831" y="24151"/>
                  </a:lnTo>
                  <a:lnTo>
                    <a:pt x="3114" y="23868"/>
                  </a:lnTo>
                  <a:lnTo>
                    <a:pt x="3208" y="24151"/>
                  </a:lnTo>
                  <a:lnTo>
                    <a:pt x="3302" y="23963"/>
                  </a:lnTo>
                  <a:lnTo>
                    <a:pt x="3491" y="24057"/>
                  </a:lnTo>
                  <a:lnTo>
                    <a:pt x="3585" y="24340"/>
                  </a:lnTo>
                  <a:lnTo>
                    <a:pt x="3680" y="24246"/>
                  </a:lnTo>
                  <a:lnTo>
                    <a:pt x="3774" y="24057"/>
                  </a:lnTo>
                  <a:lnTo>
                    <a:pt x="3868" y="24151"/>
                  </a:lnTo>
                  <a:lnTo>
                    <a:pt x="3868" y="24340"/>
                  </a:lnTo>
                  <a:lnTo>
                    <a:pt x="4434" y="24151"/>
                  </a:lnTo>
                  <a:lnTo>
                    <a:pt x="4717" y="24057"/>
                  </a:lnTo>
                  <a:lnTo>
                    <a:pt x="4812" y="24151"/>
                  </a:lnTo>
                  <a:lnTo>
                    <a:pt x="4812" y="23868"/>
                  </a:lnTo>
                  <a:lnTo>
                    <a:pt x="5000" y="23774"/>
                  </a:lnTo>
                  <a:lnTo>
                    <a:pt x="5000" y="23868"/>
                  </a:lnTo>
                  <a:lnTo>
                    <a:pt x="4906" y="24057"/>
                  </a:lnTo>
                  <a:lnTo>
                    <a:pt x="5095" y="23963"/>
                  </a:lnTo>
                  <a:lnTo>
                    <a:pt x="5378" y="23963"/>
                  </a:lnTo>
                  <a:lnTo>
                    <a:pt x="5378" y="24151"/>
                  </a:lnTo>
                  <a:lnTo>
                    <a:pt x="5000" y="24151"/>
                  </a:lnTo>
                  <a:lnTo>
                    <a:pt x="5095" y="24246"/>
                  </a:lnTo>
                  <a:lnTo>
                    <a:pt x="5000" y="24246"/>
                  </a:lnTo>
                  <a:lnTo>
                    <a:pt x="5000" y="24434"/>
                  </a:lnTo>
                  <a:lnTo>
                    <a:pt x="5378" y="24434"/>
                  </a:lnTo>
                  <a:lnTo>
                    <a:pt x="5566" y="24246"/>
                  </a:lnTo>
                  <a:lnTo>
                    <a:pt x="5944" y="24340"/>
                  </a:lnTo>
                  <a:lnTo>
                    <a:pt x="6415" y="24340"/>
                  </a:lnTo>
                  <a:lnTo>
                    <a:pt x="6321" y="24434"/>
                  </a:lnTo>
                  <a:lnTo>
                    <a:pt x="6510" y="24434"/>
                  </a:lnTo>
                  <a:lnTo>
                    <a:pt x="6604" y="24340"/>
                  </a:lnTo>
                  <a:lnTo>
                    <a:pt x="6604" y="24246"/>
                  </a:lnTo>
                  <a:lnTo>
                    <a:pt x="6793" y="24340"/>
                  </a:lnTo>
                  <a:lnTo>
                    <a:pt x="6604" y="24434"/>
                  </a:lnTo>
                  <a:lnTo>
                    <a:pt x="6793" y="24434"/>
                  </a:lnTo>
                  <a:lnTo>
                    <a:pt x="6887" y="24340"/>
                  </a:lnTo>
                  <a:lnTo>
                    <a:pt x="6981" y="24434"/>
                  </a:lnTo>
                  <a:lnTo>
                    <a:pt x="7264" y="24434"/>
                  </a:lnTo>
                  <a:lnTo>
                    <a:pt x="7925" y="24623"/>
                  </a:lnTo>
                  <a:lnTo>
                    <a:pt x="8680" y="24623"/>
                  </a:lnTo>
                  <a:lnTo>
                    <a:pt x="9057" y="24529"/>
                  </a:lnTo>
                  <a:lnTo>
                    <a:pt x="9529" y="24529"/>
                  </a:lnTo>
                  <a:lnTo>
                    <a:pt x="10000" y="24623"/>
                  </a:lnTo>
                  <a:lnTo>
                    <a:pt x="10566" y="24717"/>
                  </a:lnTo>
                  <a:lnTo>
                    <a:pt x="11415" y="24623"/>
                  </a:lnTo>
                  <a:lnTo>
                    <a:pt x="12359" y="24529"/>
                  </a:lnTo>
                  <a:lnTo>
                    <a:pt x="12830" y="24340"/>
                  </a:lnTo>
                  <a:lnTo>
                    <a:pt x="12925" y="24529"/>
                  </a:lnTo>
                  <a:lnTo>
                    <a:pt x="13019" y="24340"/>
                  </a:lnTo>
                  <a:lnTo>
                    <a:pt x="13113" y="24529"/>
                  </a:lnTo>
                  <a:lnTo>
                    <a:pt x="13208" y="24434"/>
                  </a:lnTo>
                  <a:lnTo>
                    <a:pt x="13113" y="24340"/>
                  </a:lnTo>
                  <a:lnTo>
                    <a:pt x="13962" y="24340"/>
                  </a:lnTo>
                  <a:lnTo>
                    <a:pt x="13962" y="24434"/>
                  </a:lnTo>
                  <a:lnTo>
                    <a:pt x="13962" y="24529"/>
                  </a:lnTo>
                  <a:lnTo>
                    <a:pt x="14717" y="24246"/>
                  </a:lnTo>
                  <a:lnTo>
                    <a:pt x="15566" y="24057"/>
                  </a:lnTo>
                  <a:lnTo>
                    <a:pt x="15378" y="23963"/>
                  </a:lnTo>
                  <a:lnTo>
                    <a:pt x="15472" y="23868"/>
                  </a:lnTo>
                  <a:lnTo>
                    <a:pt x="15566" y="23963"/>
                  </a:lnTo>
                  <a:lnTo>
                    <a:pt x="15472" y="23774"/>
                  </a:lnTo>
                  <a:lnTo>
                    <a:pt x="15661" y="23868"/>
                  </a:lnTo>
                  <a:lnTo>
                    <a:pt x="15566" y="24057"/>
                  </a:lnTo>
                  <a:lnTo>
                    <a:pt x="16038" y="23963"/>
                  </a:lnTo>
                  <a:lnTo>
                    <a:pt x="16698" y="23680"/>
                  </a:lnTo>
                  <a:lnTo>
                    <a:pt x="17264" y="23397"/>
                  </a:lnTo>
                  <a:lnTo>
                    <a:pt x="17453" y="23208"/>
                  </a:lnTo>
                  <a:lnTo>
                    <a:pt x="17547" y="23019"/>
                  </a:lnTo>
                  <a:lnTo>
                    <a:pt x="17736" y="23114"/>
                  </a:lnTo>
                  <a:lnTo>
                    <a:pt x="17830" y="23114"/>
                  </a:lnTo>
                  <a:lnTo>
                    <a:pt x="18019" y="23019"/>
                  </a:lnTo>
                  <a:lnTo>
                    <a:pt x="18208" y="22736"/>
                  </a:lnTo>
                  <a:lnTo>
                    <a:pt x="18302" y="22548"/>
                  </a:lnTo>
                  <a:lnTo>
                    <a:pt x="18868" y="22359"/>
                  </a:lnTo>
                  <a:lnTo>
                    <a:pt x="19623" y="22076"/>
                  </a:lnTo>
                  <a:lnTo>
                    <a:pt x="20189" y="21699"/>
                  </a:lnTo>
                  <a:lnTo>
                    <a:pt x="20849" y="21227"/>
                  </a:lnTo>
                  <a:lnTo>
                    <a:pt x="21321" y="20755"/>
                  </a:lnTo>
                  <a:lnTo>
                    <a:pt x="21510" y="20472"/>
                  </a:lnTo>
                  <a:lnTo>
                    <a:pt x="22170" y="19906"/>
                  </a:lnTo>
                  <a:lnTo>
                    <a:pt x="22736" y="19435"/>
                  </a:lnTo>
                  <a:lnTo>
                    <a:pt x="23113" y="18963"/>
                  </a:lnTo>
                  <a:lnTo>
                    <a:pt x="23302" y="18585"/>
                  </a:lnTo>
                  <a:lnTo>
                    <a:pt x="23396" y="18774"/>
                  </a:lnTo>
                  <a:lnTo>
                    <a:pt x="23585" y="18397"/>
                  </a:lnTo>
                  <a:lnTo>
                    <a:pt x="23774" y="18114"/>
                  </a:lnTo>
                  <a:lnTo>
                    <a:pt x="24057" y="17736"/>
                  </a:lnTo>
                  <a:lnTo>
                    <a:pt x="24245" y="17453"/>
                  </a:lnTo>
                  <a:lnTo>
                    <a:pt x="24340" y="17453"/>
                  </a:lnTo>
                  <a:lnTo>
                    <a:pt x="24434" y="17359"/>
                  </a:lnTo>
                  <a:lnTo>
                    <a:pt x="24623" y="16982"/>
                  </a:lnTo>
                  <a:lnTo>
                    <a:pt x="25189" y="16227"/>
                  </a:lnTo>
                  <a:lnTo>
                    <a:pt x="25566" y="15661"/>
                  </a:lnTo>
                  <a:lnTo>
                    <a:pt x="25943" y="15189"/>
                  </a:lnTo>
                  <a:lnTo>
                    <a:pt x="26226" y="14529"/>
                  </a:lnTo>
                  <a:lnTo>
                    <a:pt x="26509" y="13680"/>
                  </a:lnTo>
                  <a:lnTo>
                    <a:pt x="26604" y="13869"/>
                  </a:lnTo>
                  <a:lnTo>
                    <a:pt x="26604" y="13586"/>
                  </a:lnTo>
                  <a:lnTo>
                    <a:pt x="26698" y="13303"/>
                  </a:lnTo>
                  <a:lnTo>
                    <a:pt x="26792" y="13303"/>
                  </a:lnTo>
                  <a:lnTo>
                    <a:pt x="26887" y="13397"/>
                  </a:lnTo>
                  <a:lnTo>
                    <a:pt x="27170" y="12831"/>
                  </a:lnTo>
                  <a:lnTo>
                    <a:pt x="27264" y="12548"/>
                  </a:lnTo>
                  <a:lnTo>
                    <a:pt x="27264" y="12454"/>
                  </a:lnTo>
                  <a:lnTo>
                    <a:pt x="26981" y="12076"/>
                  </a:lnTo>
                  <a:lnTo>
                    <a:pt x="27075" y="12171"/>
                  </a:lnTo>
                  <a:lnTo>
                    <a:pt x="27170" y="12076"/>
                  </a:lnTo>
                  <a:lnTo>
                    <a:pt x="27358" y="12076"/>
                  </a:lnTo>
                  <a:lnTo>
                    <a:pt x="27453" y="12171"/>
                  </a:lnTo>
                  <a:lnTo>
                    <a:pt x="27453" y="11982"/>
                  </a:lnTo>
                  <a:lnTo>
                    <a:pt x="27547" y="11793"/>
                  </a:lnTo>
                  <a:lnTo>
                    <a:pt x="27641" y="11793"/>
                  </a:lnTo>
                  <a:lnTo>
                    <a:pt x="27547" y="11510"/>
                  </a:lnTo>
                  <a:lnTo>
                    <a:pt x="27641" y="11133"/>
                  </a:lnTo>
                  <a:lnTo>
                    <a:pt x="27830" y="10755"/>
                  </a:lnTo>
                  <a:lnTo>
                    <a:pt x="27924" y="10661"/>
                  </a:lnTo>
                  <a:lnTo>
                    <a:pt x="28113" y="10661"/>
                  </a:lnTo>
                  <a:lnTo>
                    <a:pt x="28019" y="10378"/>
                  </a:lnTo>
                  <a:lnTo>
                    <a:pt x="28019" y="10284"/>
                  </a:lnTo>
                  <a:lnTo>
                    <a:pt x="28019" y="10095"/>
                  </a:lnTo>
                  <a:lnTo>
                    <a:pt x="28113" y="10284"/>
                  </a:lnTo>
                  <a:lnTo>
                    <a:pt x="28208" y="10001"/>
                  </a:lnTo>
                  <a:lnTo>
                    <a:pt x="28019" y="10001"/>
                  </a:lnTo>
                  <a:lnTo>
                    <a:pt x="27924" y="9906"/>
                  </a:lnTo>
                  <a:lnTo>
                    <a:pt x="28113" y="9718"/>
                  </a:lnTo>
                  <a:lnTo>
                    <a:pt x="28208" y="9718"/>
                  </a:lnTo>
                  <a:lnTo>
                    <a:pt x="28113" y="9529"/>
                  </a:lnTo>
                  <a:lnTo>
                    <a:pt x="28396" y="9529"/>
                  </a:lnTo>
                  <a:lnTo>
                    <a:pt x="28302" y="9057"/>
                  </a:lnTo>
                  <a:lnTo>
                    <a:pt x="28396" y="9057"/>
                  </a:lnTo>
                  <a:lnTo>
                    <a:pt x="28396" y="8963"/>
                  </a:lnTo>
                  <a:lnTo>
                    <a:pt x="28396" y="8774"/>
                  </a:lnTo>
                  <a:lnTo>
                    <a:pt x="28491" y="8491"/>
                  </a:lnTo>
                  <a:lnTo>
                    <a:pt x="28585" y="8114"/>
                  </a:lnTo>
                  <a:lnTo>
                    <a:pt x="28774" y="8303"/>
                  </a:lnTo>
                  <a:lnTo>
                    <a:pt x="28962" y="7454"/>
                  </a:lnTo>
                  <a:lnTo>
                    <a:pt x="29057" y="6699"/>
                  </a:lnTo>
                  <a:lnTo>
                    <a:pt x="29245" y="5661"/>
                  </a:lnTo>
                  <a:lnTo>
                    <a:pt x="29340" y="4718"/>
                  </a:lnTo>
                  <a:lnTo>
                    <a:pt x="29340" y="4341"/>
                  </a:lnTo>
                  <a:lnTo>
                    <a:pt x="29057" y="4435"/>
                  </a:lnTo>
                  <a:lnTo>
                    <a:pt x="28962" y="4435"/>
                  </a:lnTo>
                  <a:lnTo>
                    <a:pt x="28962" y="4246"/>
                  </a:lnTo>
                  <a:lnTo>
                    <a:pt x="29151" y="4341"/>
                  </a:lnTo>
                  <a:lnTo>
                    <a:pt x="29245" y="4152"/>
                  </a:lnTo>
                  <a:lnTo>
                    <a:pt x="29151" y="4152"/>
                  </a:lnTo>
                  <a:lnTo>
                    <a:pt x="29057" y="3963"/>
                  </a:lnTo>
                  <a:lnTo>
                    <a:pt x="28962" y="3680"/>
                  </a:lnTo>
                  <a:lnTo>
                    <a:pt x="28962" y="3680"/>
                  </a:lnTo>
                  <a:lnTo>
                    <a:pt x="29245" y="3774"/>
                  </a:lnTo>
                  <a:lnTo>
                    <a:pt x="29057" y="3586"/>
                  </a:lnTo>
                  <a:lnTo>
                    <a:pt x="29057" y="3397"/>
                  </a:lnTo>
                  <a:lnTo>
                    <a:pt x="29245" y="3586"/>
                  </a:lnTo>
                  <a:lnTo>
                    <a:pt x="29245" y="3491"/>
                  </a:lnTo>
                  <a:lnTo>
                    <a:pt x="29434" y="3114"/>
                  </a:lnTo>
                  <a:lnTo>
                    <a:pt x="29245" y="2925"/>
                  </a:lnTo>
                  <a:lnTo>
                    <a:pt x="28962" y="2642"/>
                  </a:lnTo>
                  <a:lnTo>
                    <a:pt x="28962" y="2642"/>
                  </a:lnTo>
                  <a:lnTo>
                    <a:pt x="29245" y="2831"/>
                  </a:lnTo>
                  <a:lnTo>
                    <a:pt x="29340" y="2737"/>
                  </a:lnTo>
                  <a:lnTo>
                    <a:pt x="29434" y="2359"/>
                  </a:lnTo>
                  <a:lnTo>
                    <a:pt x="29434" y="2265"/>
                  </a:lnTo>
                  <a:lnTo>
                    <a:pt x="29434" y="2171"/>
                  </a:lnTo>
                  <a:lnTo>
                    <a:pt x="29340" y="2171"/>
                  </a:lnTo>
                  <a:lnTo>
                    <a:pt x="28774" y="944"/>
                  </a:lnTo>
                  <a:lnTo>
                    <a:pt x="28962" y="661"/>
                  </a:lnTo>
                  <a:lnTo>
                    <a:pt x="29057" y="473"/>
                  </a:lnTo>
                  <a:lnTo>
                    <a:pt x="29151" y="473"/>
                  </a:lnTo>
                  <a:lnTo>
                    <a:pt x="28868" y="190"/>
                  </a:lnTo>
                  <a:lnTo>
                    <a:pt x="29057" y="190"/>
                  </a:lnTo>
                  <a:lnTo>
                    <a:pt x="2896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11;p17"/>
            <p:cNvSpPr/>
            <p:nvPr/>
          </p:nvSpPr>
          <p:spPr>
            <a:xfrm>
              <a:off x="1745175" y="2199475"/>
              <a:ext cx="169825" cy="162775"/>
            </a:xfrm>
            <a:custGeom>
              <a:avLst/>
              <a:gdLst/>
              <a:ahLst/>
              <a:cxnLst/>
              <a:rect l="l" t="t" r="r" b="b"/>
              <a:pathLst>
                <a:path w="6793" h="6511" extrusionOk="0">
                  <a:moveTo>
                    <a:pt x="1038" y="6416"/>
                  </a:moveTo>
                  <a:lnTo>
                    <a:pt x="1038" y="6463"/>
                  </a:lnTo>
                  <a:lnTo>
                    <a:pt x="1038" y="6463"/>
                  </a:lnTo>
                  <a:lnTo>
                    <a:pt x="943" y="6416"/>
                  </a:lnTo>
                  <a:close/>
                  <a:moveTo>
                    <a:pt x="2641" y="1"/>
                  </a:moveTo>
                  <a:lnTo>
                    <a:pt x="2641" y="190"/>
                  </a:lnTo>
                  <a:lnTo>
                    <a:pt x="2641" y="473"/>
                  </a:lnTo>
                  <a:lnTo>
                    <a:pt x="2641" y="567"/>
                  </a:lnTo>
                  <a:lnTo>
                    <a:pt x="2547" y="284"/>
                  </a:lnTo>
                  <a:lnTo>
                    <a:pt x="2547" y="756"/>
                  </a:lnTo>
                  <a:lnTo>
                    <a:pt x="2453" y="284"/>
                  </a:lnTo>
                  <a:lnTo>
                    <a:pt x="2453" y="473"/>
                  </a:lnTo>
                  <a:lnTo>
                    <a:pt x="2453" y="661"/>
                  </a:lnTo>
                  <a:lnTo>
                    <a:pt x="2075" y="1227"/>
                  </a:lnTo>
                  <a:lnTo>
                    <a:pt x="1509" y="2171"/>
                  </a:lnTo>
                  <a:lnTo>
                    <a:pt x="849" y="3114"/>
                  </a:lnTo>
                  <a:lnTo>
                    <a:pt x="377" y="3774"/>
                  </a:lnTo>
                  <a:lnTo>
                    <a:pt x="283" y="4152"/>
                  </a:lnTo>
                  <a:lnTo>
                    <a:pt x="472" y="4246"/>
                  </a:lnTo>
                  <a:lnTo>
                    <a:pt x="472" y="4340"/>
                  </a:lnTo>
                  <a:lnTo>
                    <a:pt x="377" y="4435"/>
                  </a:lnTo>
                  <a:lnTo>
                    <a:pt x="283" y="4435"/>
                  </a:lnTo>
                  <a:lnTo>
                    <a:pt x="566" y="4529"/>
                  </a:lnTo>
                  <a:lnTo>
                    <a:pt x="472" y="4435"/>
                  </a:lnTo>
                  <a:lnTo>
                    <a:pt x="566" y="4435"/>
                  </a:lnTo>
                  <a:lnTo>
                    <a:pt x="849" y="4623"/>
                  </a:lnTo>
                  <a:lnTo>
                    <a:pt x="566" y="4623"/>
                  </a:lnTo>
                  <a:lnTo>
                    <a:pt x="472" y="4812"/>
                  </a:lnTo>
                  <a:lnTo>
                    <a:pt x="377" y="5284"/>
                  </a:lnTo>
                  <a:lnTo>
                    <a:pt x="283" y="5944"/>
                  </a:lnTo>
                  <a:lnTo>
                    <a:pt x="189" y="6133"/>
                  </a:lnTo>
                  <a:lnTo>
                    <a:pt x="0" y="6227"/>
                  </a:lnTo>
                  <a:lnTo>
                    <a:pt x="566" y="6416"/>
                  </a:lnTo>
                  <a:lnTo>
                    <a:pt x="1038" y="6494"/>
                  </a:lnTo>
                  <a:lnTo>
                    <a:pt x="1038" y="6494"/>
                  </a:lnTo>
                  <a:lnTo>
                    <a:pt x="1038" y="6510"/>
                  </a:lnTo>
                  <a:lnTo>
                    <a:pt x="1051" y="6497"/>
                  </a:lnTo>
                  <a:lnTo>
                    <a:pt x="1051" y="6497"/>
                  </a:lnTo>
                  <a:lnTo>
                    <a:pt x="1132" y="6510"/>
                  </a:lnTo>
                  <a:lnTo>
                    <a:pt x="1069" y="6479"/>
                  </a:lnTo>
                  <a:lnTo>
                    <a:pt x="1069" y="6479"/>
                  </a:lnTo>
                  <a:lnTo>
                    <a:pt x="1132" y="6416"/>
                  </a:lnTo>
                  <a:lnTo>
                    <a:pt x="1226" y="6133"/>
                  </a:lnTo>
                  <a:lnTo>
                    <a:pt x="1226" y="5944"/>
                  </a:lnTo>
                  <a:lnTo>
                    <a:pt x="1038" y="5755"/>
                  </a:lnTo>
                  <a:lnTo>
                    <a:pt x="1415" y="5755"/>
                  </a:lnTo>
                  <a:lnTo>
                    <a:pt x="1321" y="5661"/>
                  </a:lnTo>
                  <a:lnTo>
                    <a:pt x="1415" y="5661"/>
                  </a:lnTo>
                  <a:lnTo>
                    <a:pt x="1604" y="5755"/>
                  </a:lnTo>
                  <a:lnTo>
                    <a:pt x="1415" y="5567"/>
                  </a:lnTo>
                  <a:lnTo>
                    <a:pt x="1038" y="5189"/>
                  </a:lnTo>
                  <a:lnTo>
                    <a:pt x="1226" y="5284"/>
                  </a:lnTo>
                  <a:lnTo>
                    <a:pt x="1604" y="5378"/>
                  </a:lnTo>
                  <a:lnTo>
                    <a:pt x="2264" y="3491"/>
                  </a:lnTo>
                  <a:lnTo>
                    <a:pt x="3019" y="1605"/>
                  </a:lnTo>
                  <a:lnTo>
                    <a:pt x="3019" y="1888"/>
                  </a:lnTo>
                  <a:lnTo>
                    <a:pt x="3113" y="1699"/>
                  </a:lnTo>
                  <a:lnTo>
                    <a:pt x="3113" y="1888"/>
                  </a:lnTo>
                  <a:lnTo>
                    <a:pt x="3302" y="1699"/>
                  </a:lnTo>
                  <a:lnTo>
                    <a:pt x="3208" y="1888"/>
                  </a:lnTo>
                  <a:lnTo>
                    <a:pt x="3302" y="1982"/>
                  </a:lnTo>
                  <a:lnTo>
                    <a:pt x="3585" y="2076"/>
                  </a:lnTo>
                  <a:lnTo>
                    <a:pt x="3962" y="2171"/>
                  </a:lnTo>
                  <a:lnTo>
                    <a:pt x="4340" y="1982"/>
                  </a:lnTo>
                  <a:lnTo>
                    <a:pt x="4151" y="2171"/>
                  </a:lnTo>
                  <a:lnTo>
                    <a:pt x="4151" y="2359"/>
                  </a:lnTo>
                  <a:lnTo>
                    <a:pt x="4151" y="2454"/>
                  </a:lnTo>
                  <a:lnTo>
                    <a:pt x="4245" y="2548"/>
                  </a:lnTo>
                  <a:lnTo>
                    <a:pt x="4623" y="2548"/>
                  </a:lnTo>
                  <a:lnTo>
                    <a:pt x="4811" y="2359"/>
                  </a:lnTo>
                  <a:lnTo>
                    <a:pt x="5000" y="2642"/>
                  </a:lnTo>
                  <a:lnTo>
                    <a:pt x="5283" y="3020"/>
                  </a:lnTo>
                  <a:lnTo>
                    <a:pt x="5755" y="3208"/>
                  </a:lnTo>
                  <a:lnTo>
                    <a:pt x="6132" y="3208"/>
                  </a:lnTo>
                  <a:lnTo>
                    <a:pt x="6038" y="3397"/>
                  </a:lnTo>
                  <a:lnTo>
                    <a:pt x="6038" y="3586"/>
                  </a:lnTo>
                  <a:lnTo>
                    <a:pt x="6132" y="3680"/>
                  </a:lnTo>
                  <a:lnTo>
                    <a:pt x="6321" y="3680"/>
                  </a:lnTo>
                  <a:lnTo>
                    <a:pt x="6698" y="3586"/>
                  </a:lnTo>
                  <a:lnTo>
                    <a:pt x="6698" y="3869"/>
                  </a:lnTo>
                  <a:lnTo>
                    <a:pt x="6509" y="3963"/>
                  </a:lnTo>
                  <a:lnTo>
                    <a:pt x="6509" y="3963"/>
                  </a:lnTo>
                  <a:lnTo>
                    <a:pt x="6792" y="3869"/>
                  </a:lnTo>
                  <a:lnTo>
                    <a:pt x="6792" y="3491"/>
                  </a:lnTo>
                  <a:lnTo>
                    <a:pt x="6698" y="3397"/>
                  </a:lnTo>
                  <a:lnTo>
                    <a:pt x="6509" y="3586"/>
                  </a:lnTo>
                  <a:lnTo>
                    <a:pt x="6509" y="3586"/>
                  </a:lnTo>
                  <a:lnTo>
                    <a:pt x="6604" y="3303"/>
                  </a:lnTo>
                  <a:lnTo>
                    <a:pt x="6604" y="3114"/>
                  </a:lnTo>
                  <a:lnTo>
                    <a:pt x="6509" y="3020"/>
                  </a:lnTo>
                  <a:lnTo>
                    <a:pt x="6226" y="3020"/>
                  </a:lnTo>
                  <a:lnTo>
                    <a:pt x="5849" y="3114"/>
                  </a:lnTo>
                  <a:lnTo>
                    <a:pt x="5849" y="3114"/>
                  </a:lnTo>
                  <a:lnTo>
                    <a:pt x="5943" y="2831"/>
                  </a:lnTo>
                  <a:lnTo>
                    <a:pt x="5943" y="2925"/>
                  </a:lnTo>
                  <a:lnTo>
                    <a:pt x="6132" y="2548"/>
                  </a:lnTo>
                  <a:lnTo>
                    <a:pt x="5660" y="2359"/>
                  </a:lnTo>
                  <a:lnTo>
                    <a:pt x="5283" y="2171"/>
                  </a:lnTo>
                  <a:lnTo>
                    <a:pt x="4906" y="2171"/>
                  </a:lnTo>
                  <a:lnTo>
                    <a:pt x="4906" y="1699"/>
                  </a:lnTo>
                  <a:lnTo>
                    <a:pt x="5094" y="1322"/>
                  </a:lnTo>
                  <a:lnTo>
                    <a:pt x="4717" y="1605"/>
                  </a:lnTo>
                  <a:lnTo>
                    <a:pt x="4811" y="1322"/>
                  </a:lnTo>
                  <a:lnTo>
                    <a:pt x="4811" y="1322"/>
                  </a:lnTo>
                  <a:lnTo>
                    <a:pt x="4717" y="1416"/>
                  </a:lnTo>
                  <a:lnTo>
                    <a:pt x="4434" y="1605"/>
                  </a:lnTo>
                  <a:lnTo>
                    <a:pt x="4623" y="1322"/>
                  </a:lnTo>
                  <a:lnTo>
                    <a:pt x="4623" y="1227"/>
                  </a:lnTo>
                  <a:lnTo>
                    <a:pt x="4528" y="1133"/>
                  </a:lnTo>
                  <a:lnTo>
                    <a:pt x="4340" y="1322"/>
                  </a:lnTo>
                  <a:lnTo>
                    <a:pt x="4340" y="1510"/>
                  </a:lnTo>
                  <a:lnTo>
                    <a:pt x="4245" y="1322"/>
                  </a:lnTo>
                  <a:lnTo>
                    <a:pt x="4151" y="1227"/>
                  </a:lnTo>
                  <a:lnTo>
                    <a:pt x="3868" y="944"/>
                  </a:lnTo>
                  <a:lnTo>
                    <a:pt x="3208" y="567"/>
                  </a:lnTo>
                  <a:lnTo>
                    <a:pt x="2925" y="378"/>
                  </a:lnTo>
                  <a:lnTo>
                    <a:pt x="273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70" y="1601469"/>
            <a:ext cx="2521747" cy="44205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280" y="1616289"/>
            <a:ext cx="2468879" cy="440568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1590" y="1511978"/>
            <a:ext cx="2400529" cy="43924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9769" y="1488745"/>
            <a:ext cx="2429792" cy="4415666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82B64CED-F869-4C6A-A717-E3EEAC5E36B8}"/>
              </a:ext>
            </a:extLst>
          </p:cNvPr>
          <p:cNvGrpSpPr/>
          <p:nvPr/>
        </p:nvGrpSpPr>
        <p:grpSpPr>
          <a:xfrm>
            <a:off x="-445411" y="-21649"/>
            <a:ext cx="3057982" cy="491746"/>
            <a:chOff x="2472189" y="1300808"/>
            <a:chExt cx="3571877" cy="657228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FAB9D937-6839-484A-A18A-FD4C80FAE582}"/>
                </a:ext>
              </a:extLst>
            </p:cNvPr>
            <p:cNvGrpSpPr/>
            <p:nvPr/>
          </p:nvGrpSpPr>
          <p:grpSpPr>
            <a:xfrm>
              <a:off x="2472190" y="1300811"/>
              <a:ext cx="3571876" cy="657225"/>
              <a:chOff x="2472190" y="1124349"/>
              <a:chExt cx="3571876" cy="657225"/>
            </a:xfrm>
          </p:grpSpPr>
          <p:sp>
            <p:nvSpPr>
              <p:cNvPr id="37" name="Arrow: Pentagon 7">
                <a:extLst>
                  <a:ext uri="{FF2B5EF4-FFF2-40B4-BE49-F238E27FC236}">
                    <a16:creationId xmlns:a16="http://schemas.microsoft.com/office/drawing/2014/main" id="{CCD0A970-68B3-4F1B-9348-2EA7C51252CB}"/>
                  </a:ext>
                </a:extLst>
              </p:cNvPr>
              <p:cNvSpPr/>
              <p:nvPr/>
            </p:nvSpPr>
            <p:spPr>
              <a:xfrm flipH="1">
                <a:off x="2472190" y="1124349"/>
                <a:ext cx="3571876" cy="657225"/>
              </a:xfrm>
              <a:prstGeom prst="homePlate">
                <a:avLst/>
              </a:prstGeom>
              <a:solidFill>
                <a:srgbClr val="ECEDDB"/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D2D237E3-2B3B-4148-AAC7-BD2E9F7E6E42}"/>
                  </a:ext>
                </a:extLst>
              </p:cNvPr>
              <p:cNvSpPr txBox="1"/>
              <p:nvPr/>
            </p:nvSpPr>
            <p:spPr>
              <a:xfrm>
                <a:off x="3548502" y="1222127"/>
                <a:ext cx="194558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spc="600" dirty="0" smtClean="0">
                    <a:solidFill>
                      <a:srgbClr val="B58135"/>
                    </a:solidFill>
                    <a:latin typeface="Oswald" panose="02000503000000000000" pitchFamily="2" charset="0"/>
                  </a:rPr>
                  <a:t>Mockup</a:t>
                </a:r>
                <a:endParaRPr lang="en-US" sz="2400" spc="600" dirty="0">
                  <a:solidFill>
                    <a:srgbClr val="B58135"/>
                  </a:solidFill>
                  <a:latin typeface="Oswald" panose="02000503000000000000" pitchFamily="2" charset="0"/>
                </a:endParaRPr>
              </a:p>
            </p:txBody>
          </p:sp>
        </p:grpSp>
        <p:sp>
          <p:nvSpPr>
            <p:cNvPr id="24" name="Freeform: Shape 79">
              <a:extLst>
                <a:ext uri="{FF2B5EF4-FFF2-40B4-BE49-F238E27FC236}">
                  <a16:creationId xmlns:a16="http://schemas.microsoft.com/office/drawing/2014/main" id="{005FCADD-F34B-4B69-A610-B10C23A19246}"/>
                </a:ext>
              </a:extLst>
            </p:cNvPr>
            <p:cNvSpPr/>
            <p:nvPr/>
          </p:nvSpPr>
          <p:spPr>
            <a:xfrm flipH="1">
              <a:off x="2472189" y="1300808"/>
              <a:ext cx="949406" cy="657225"/>
            </a:xfrm>
            <a:custGeom>
              <a:avLst/>
              <a:gdLst>
                <a:gd name="connsiteX0" fmla="*/ 0 w 949406"/>
                <a:gd name="connsiteY0" fmla="*/ 0 h 657225"/>
                <a:gd name="connsiteX1" fmla="*/ 620794 w 949406"/>
                <a:gd name="connsiteY1" fmla="*/ 0 h 657225"/>
                <a:gd name="connsiteX2" fmla="*/ 949406 w 949406"/>
                <a:gd name="connsiteY2" fmla="*/ 328613 h 657225"/>
                <a:gd name="connsiteX3" fmla="*/ 620794 w 949406"/>
                <a:gd name="connsiteY3" fmla="*/ 657225 h 657225"/>
                <a:gd name="connsiteX4" fmla="*/ 364646 w 949406"/>
                <a:gd name="connsiteY4" fmla="*/ 657225 h 65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9406" h="657225">
                  <a:moveTo>
                    <a:pt x="0" y="0"/>
                  </a:moveTo>
                  <a:lnTo>
                    <a:pt x="620794" y="0"/>
                  </a:lnTo>
                  <a:lnTo>
                    <a:pt x="949406" y="328613"/>
                  </a:lnTo>
                  <a:lnTo>
                    <a:pt x="620794" y="657225"/>
                  </a:lnTo>
                  <a:lnTo>
                    <a:pt x="364646" y="657225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689793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30"/>
          <p:cNvSpPr/>
          <p:nvPr/>
        </p:nvSpPr>
        <p:spPr>
          <a:xfrm>
            <a:off x="297959" y="1116388"/>
            <a:ext cx="2766827" cy="5551879"/>
          </a:xfrm>
          <a:custGeom>
            <a:avLst/>
            <a:gdLst/>
            <a:ahLst/>
            <a:cxnLst/>
            <a:rect l="l" t="t" r="r" b="b"/>
            <a:pathLst>
              <a:path w="30819" h="61841" extrusionOk="0">
                <a:moveTo>
                  <a:pt x="5160" y="2580"/>
                </a:moveTo>
                <a:lnTo>
                  <a:pt x="5295" y="2648"/>
                </a:lnTo>
                <a:lnTo>
                  <a:pt x="5363" y="2784"/>
                </a:lnTo>
                <a:lnTo>
                  <a:pt x="5363" y="2920"/>
                </a:lnTo>
                <a:lnTo>
                  <a:pt x="5363" y="3055"/>
                </a:lnTo>
                <a:lnTo>
                  <a:pt x="5295" y="3191"/>
                </a:lnTo>
                <a:lnTo>
                  <a:pt x="5160" y="3259"/>
                </a:lnTo>
                <a:lnTo>
                  <a:pt x="4888" y="3259"/>
                </a:lnTo>
                <a:lnTo>
                  <a:pt x="4752" y="3191"/>
                </a:lnTo>
                <a:lnTo>
                  <a:pt x="4684" y="3055"/>
                </a:lnTo>
                <a:lnTo>
                  <a:pt x="4684" y="2920"/>
                </a:lnTo>
                <a:lnTo>
                  <a:pt x="4684" y="2784"/>
                </a:lnTo>
                <a:lnTo>
                  <a:pt x="4752" y="2648"/>
                </a:lnTo>
                <a:lnTo>
                  <a:pt x="4888" y="2580"/>
                </a:lnTo>
                <a:close/>
                <a:moveTo>
                  <a:pt x="15410" y="2241"/>
                </a:moveTo>
                <a:lnTo>
                  <a:pt x="15681" y="2309"/>
                </a:lnTo>
                <a:lnTo>
                  <a:pt x="15885" y="2444"/>
                </a:lnTo>
                <a:lnTo>
                  <a:pt x="16021" y="2648"/>
                </a:lnTo>
                <a:lnTo>
                  <a:pt x="16088" y="2920"/>
                </a:lnTo>
                <a:lnTo>
                  <a:pt x="16021" y="3191"/>
                </a:lnTo>
                <a:lnTo>
                  <a:pt x="15885" y="3395"/>
                </a:lnTo>
                <a:lnTo>
                  <a:pt x="15681" y="3531"/>
                </a:lnTo>
                <a:lnTo>
                  <a:pt x="15410" y="3598"/>
                </a:lnTo>
                <a:lnTo>
                  <a:pt x="15138" y="3531"/>
                </a:lnTo>
                <a:lnTo>
                  <a:pt x="14934" y="3395"/>
                </a:lnTo>
                <a:lnTo>
                  <a:pt x="14799" y="3191"/>
                </a:lnTo>
                <a:lnTo>
                  <a:pt x="14731" y="2920"/>
                </a:lnTo>
                <a:lnTo>
                  <a:pt x="14799" y="2648"/>
                </a:lnTo>
                <a:lnTo>
                  <a:pt x="14934" y="2444"/>
                </a:lnTo>
                <a:lnTo>
                  <a:pt x="15138" y="2309"/>
                </a:lnTo>
                <a:lnTo>
                  <a:pt x="15410" y="2241"/>
                </a:lnTo>
                <a:close/>
                <a:moveTo>
                  <a:pt x="29393" y="5228"/>
                </a:moveTo>
                <a:lnTo>
                  <a:pt x="29461" y="5296"/>
                </a:lnTo>
                <a:lnTo>
                  <a:pt x="29461" y="54849"/>
                </a:lnTo>
                <a:lnTo>
                  <a:pt x="1426" y="54849"/>
                </a:lnTo>
                <a:lnTo>
                  <a:pt x="1426" y="5296"/>
                </a:lnTo>
                <a:lnTo>
                  <a:pt x="1494" y="5228"/>
                </a:lnTo>
                <a:close/>
                <a:moveTo>
                  <a:pt x="15410" y="544"/>
                </a:moveTo>
                <a:lnTo>
                  <a:pt x="19143" y="612"/>
                </a:lnTo>
                <a:lnTo>
                  <a:pt x="23012" y="747"/>
                </a:lnTo>
                <a:lnTo>
                  <a:pt x="26339" y="951"/>
                </a:lnTo>
                <a:lnTo>
                  <a:pt x="27560" y="1087"/>
                </a:lnTo>
                <a:lnTo>
                  <a:pt x="27560" y="1087"/>
                </a:lnTo>
                <a:lnTo>
                  <a:pt x="26339" y="1019"/>
                </a:lnTo>
                <a:lnTo>
                  <a:pt x="23012" y="815"/>
                </a:lnTo>
                <a:lnTo>
                  <a:pt x="19143" y="680"/>
                </a:lnTo>
                <a:lnTo>
                  <a:pt x="15410" y="612"/>
                </a:lnTo>
                <a:lnTo>
                  <a:pt x="11676" y="680"/>
                </a:lnTo>
                <a:lnTo>
                  <a:pt x="7807" y="815"/>
                </a:lnTo>
                <a:lnTo>
                  <a:pt x="4481" y="1019"/>
                </a:lnTo>
                <a:lnTo>
                  <a:pt x="3259" y="1087"/>
                </a:lnTo>
                <a:lnTo>
                  <a:pt x="2444" y="1223"/>
                </a:lnTo>
                <a:lnTo>
                  <a:pt x="1969" y="1358"/>
                </a:lnTo>
                <a:lnTo>
                  <a:pt x="1630" y="1494"/>
                </a:lnTo>
                <a:lnTo>
                  <a:pt x="1290" y="1698"/>
                </a:lnTo>
                <a:lnTo>
                  <a:pt x="1019" y="1901"/>
                </a:lnTo>
                <a:lnTo>
                  <a:pt x="815" y="2173"/>
                </a:lnTo>
                <a:lnTo>
                  <a:pt x="679" y="2444"/>
                </a:lnTo>
                <a:lnTo>
                  <a:pt x="544" y="2852"/>
                </a:lnTo>
                <a:lnTo>
                  <a:pt x="544" y="3259"/>
                </a:lnTo>
                <a:lnTo>
                  <a:pt x="544" y="58311"/>
                </a:lnTo>
                <a:lnTo>
                  <a:pt x="544" y="58718"/>
                </a:lnTo>
                <a:lnTo>
                  <a:pt x="476" y="58311"/>
                </a:lnTo>
                <a:lnTo>
                  <a:pt x="476" y="3259"/>
                </a:lnTo>
                <a:lnTo>
                  <a:pt x="544" y="2784"/>
                </a:lnTo>
                <a:lnTo>
                  <a:pt x="612" y="2444"/>
                </a:lnTo>
                <a:lnTo>
                  <a:pt x="747" y="2105"/>
                </a:lnTo>
                <a:lnTo>
                  <a:pt x="951" y="1834"/>
                </a:lnTo>
                <a:lnTo>
                  <a:pt x="1222" y="1630"/>
                </a:lnTo>
                <a:lnTo>
                  <a:pt x="1562" y="1426"/>
                </a:lnTo>
                <a:lnTo>
                  <a:pt x="1969" y="1290"/>
                </a:lnTo>
                <a:lnTo>
                  <a:pt x="2444" y="1155"/>
                </a:lnTo>
                <a:lnTo>
                  <a:pt x="3259" y="1087"/>
                </a:lnTo>
                <a:lnTo>
                  <a:pt x="4481" y="951"/>
                </a:lnTo>
                <a:lnTo>
                  <a:pt x="7807" y="747"/>
                </a:lnTo>
                <a:lnTo>
                  <a:pt x="11676" y="612"/>
                </a:lnTo>
                <a:lnTo>
                  <a:pt x="15410" y="544"/>
                </a:lnTo>
                <a:close/>
                <a:moveTo>
                  <a:pt x="27560" y="1087"/>
                </a:moveTo>
                <a:lnTo>
                  <a:pt x="28375" y="1155"/>
                </a:lnTo>
                <a:lnTo>
                  <a:pt x="28850" y="1290"/>
                </a:lnTo>
                <a:lnTo>
                  <a:pt x="29257" y="1426"/>
                </a:lnTo>
                <a:lnTo>
                  <a:pt x="29597" y="1630"/>
                </a:lnTo>
                <a:lnTo>
                  <a:pt x="29868" y="1834"/>
                </a:lnTo>
                <a:lnTo>
                  <a:pt x="30072" y="2105"/>
                </a:lnTo>
                <a:lnTo>
                  <a:pt x="30208" y="2444"/>
                </a:lnTo>
                <a:lnTo>
                  <a:pt x="30276" y="2784"/>
                </a:lnTo>
                <a:lnTo>
                  <a:pt x="30344" y="3259"/>
                </a:lnTo>
                <a:lnTo>
                  <a:pt x="30344" y="58311"/>
                </a:lnTo>
                <a:lnTo>
                  <a:pt x="30276" y="58718"/>
                </a:lnTo>
                <a:lnTo>
                  <a:pt x="30208" y="59125"/>
                </a:lnTo>
                <a:lnTo>
                  <a:pt x="30072" y="59465"/>
                </a:lnTo>
                <a:lnTo>
                  <a:pt x="29868" y="59736"/>
                </a:lnTo>
                <a:lnTo>
                  <a:pt x="29597" y="60008"/>
                </a:lnTo>
                <a:lnTo>
                  <a:pt x="29257" y="60144"/>
                </a:lnTo>
                <a:lnTo>
                  <a:pt x="28850" y="60347"/>
                </a:lnTo>
                <a:lnTo>
                  <a:pt x="28375" y="60415"/>
                </a:lnTo>
                <a:lnTo>
                  <a:pt x="26746" y="60687"/>
                </a:lnTo>
                <a:lnTo>
                  <a:pt x="23895" y="60958"/>
                </a:lnTo>
                <a:lnTo>
                  <a:pt x="22130" y="61094"/>
                </a:lnTo>
                <a:lnTo>
                  <a:pt x="20093" y="61230"/>
                </a:lnTo>
                <a:lnTo>
                  <a:pt x="17853" y="61298"/>
                </a:lnTo>
                <a:lnTo>
                  <a:pt x="12966" y="61298"/>
                </a:lnTo>
                <a:lnTo>
                  <a:pt x="10726" y="61230"/>
                </a:lnTo>
                <a:lnTo>
                  <a:pt x="8689" y="61094"/>
                </a:lnTo>
                <a:lnTo>
                  <a:pt x="6924" y="60958"/>
                </a:lnTo>
                <a:lnTo>
                  <a:pt x="4073" y="60687"/>
                </a:lnTo>
                <a:lnTo>
                  <a:pt x="2444" y="60415"/>
                </a:lnTo>
                <a:lnTo>
                  <a:pt x="1969" y="60347"/>
                </a:lnTo>
                <a:lnTo>
                  <a:pt x="1562" y="60144"/>
                </a:lnTo>
                <a:lnTo>
                  <a:pt x="1290" y="60008"/>
                </a:lnTo>
                <a:lnTo>
                  <a:pt x="951" y="59736"/>
                </a:lnTo>
                <a:lnTo>
                  <a:pt x="747" y="59465"/>
                </a:lnTo>
                <a:lnTo>
                  <a:pt x="612" y="59125"/>
                </a:lnTo>
                <a:lnTo>
                  <a:pt x="544" y="58718"/>
                </a:lnTo>
                <a:lnTo>
                  <a:pt x="544" y="58718"/>
                </a:lnTo>
                <a:lnTo>
                  <a:pt x="679" y="59125"/>
                </a:lnTo>
                <a:lnTo>
                  <a:pt x="815" y="59397"/>
                </a:lnTo>
                <a:lnTo>
                  <a:pt x="1019" y="59669"/>
                </a:lnTo>
                <a:lnTo>
                  <a:pt x="1290" y="59940"/>
                </a:lnTo>
                <a:lnTo>
                  <a:pt x="1630" y="60144"/>
                </a:lnTo>
                <a:lnTo>
                  <a:pt x="2037" y="60279"/>
                </a:lnTo>
                <a:lnTo>
                  <a:pt x="2444" y="60415"/>
                </a:lnTo>
                <a:lnTo>
                  <a:pt x="4073" y="60619"/>
                </a:lnTo>
                <a:lnTo>
                  <a:pt x="6924" y="60890"/>
                </a:lnTo>
                <a:lnTo>
                  <a:pt x="8689" y="61026"/>
                </a:lnTo>
                <a:lnTo>
                  <a:pt x="10726" y="61162"/>
                </a:lnTo>
                <a:lnTo>
                  <a:pt x="12966" y="61230"/>
                </a:lnTo>
                <a:lnTo>
                  <a:pt x="17853" y="61230"/>
                </a:lnTo>
                <a:lnTo>
                  <a:pt x="20093" y="61162"/>
                </a:lnTo>
                <a:lnTo>
                  <a:pt x="22130" y="61026"/>
                </a:lnTo>
                <a:lnTo>
                  <a:pt x="23895" y="60890"/>
                </a:lnTo>
                <a:lnTo>
                  <a:pt x="26746" y="60619"/>
                </a:lnTo>
                <a:lnTo>
                  <a:pt x="28375" y="60415"/>
                </a:lnTo>
                <a:lnTo>
                  <a:pt x="28850" y="60279"/>
                </a:lnTo>
                <a:lnTo>
                  <a:pt x="29190" y="60144"/>
                </a:lnTo>
                <a:lnTo>
                  <a:pt x="29529" y="59940"/>
                </a:lnTo>
                <a:lnTo>
                  <a:pt x="29800" y="59669"/>
                </a:lnTo>
                <a:lnTo>
                  <a:pt x="30004" y="59397"/>
                </a:lnTo>
                <a:lnTo>
                  <a:pt x="30140" y="59125"/>
                </a:lnTo>
                <a:lnTo>
                  <a:pt x="30276" y="58718"/>
                </a:lnTo>
                <a:lnTo>
                  <a:pt x="30276" y="58311"/>
                </a:lnTo>
                <a:lnTo>
                  <a:pt x="30276" y="3259"/>
                </a:lnTo>
                <a:lnTo>
                  <a:pt x="30276" y="2852"/>
                </a:lnTo>
                <a:lnTo>
                  <a:pt x="30140" y="2444"/>
                </a:lnTo>
                <a:lnTo>
                  <a:pt x="30004" y="2173"/>
                </a:lnTo>
                <a:lnTo>
                  <a:pt x="29800" y="1901"/>
                </a:lnTo>
                <a:lnTo>
                  <a:pt x="29529" y="1698"/>
                </a:lnTo>
                <a:lnTo>
                  <a:pt x="29190" y="1494"/>
                </a:lnTo>
                <a:lnTo>
                  <a:pt x="28850" y="1358"/>
                </a:lnTo>
                <a:lnTo>
                  <a:pt x="28375" y="1223"/>
                </a:lnTo>
                <a:lnTo>
                  <a:pt x="27560" y="1087"/>
                </a:lnTo>
                <a:close/>
                <a:moveTo>
                  <a:pt x="15410" y="1"/>
                </a:moveTo>
                <a:lnTo>
                  <a:pt x="11608" y="69"/>
                </a:lnTo>
                <a:lnTo>
                  <a:pt x="7739" y="204"/>
                </a:lnTo>
                <a:lnTo>
                  <a:pt x="4413" y="408"/>
                </a:lnTo>
                <a:lnTo>
                  <a:pt x="3191" y="544"/>
                </a:lnTo>
                <a:lnTo>
                  <a:pt x="2309" y="680"/>
                </a:lnTo>
                <a:lnTo>
                  <a:pt x="1765" y="815"/>
                </a:lnTo>
                <a:lnTo>
                  <a:pt x="1290" y="1019"/>
                </a:lnTo>
                <a:lnTo>
                  <a:pt x="883" y="1223"/>
                </a:lnTo>
                <a:lnTo>
                  <a:pt x="544" y="1494"/>
                </a:lnTo>
                <a:lnTo>
                  <a:pt x="340" y="1901"/>
                </a:lnTo>
                <a:lnTo>
                  <a:pt x="136" y="2241"/>
                </a:lnTo>
                <a:lnTo>
                  <a:pt x="1" y="2716"/>
                </a:lnTo>
                <a:lnTo>
                  <a:pt x="1" y="3259"/>
                </a:lnTo>
                <a:lnTo>
                  <a:pt x="1" y="58311"/>
                </a:lnTo>
                <a:lnTo>
                  <a:pt x="1" y="58854"/>
                </a:lnTo>
                <a:lnTo>
                  <a:pt x="136" y="59261"/>
                </a:lnTo>
                <a:lnTo>
                  <a:pt x="340" y="59736"/>
                </a:lnTo>
                <a:lnTo>
                  <a:pt x="612" y="60076"/>
                </a:lnTo>
                <a:lnTo>
                  <a:pt x="951" y="60347"/>
                </a:lnTo>
                <a:lnTo>
                  <a:pt x="1358" y="60619"/>
                </a:lnTo>
                <a:lnTo>
                  <a:pt x="1833" y="60823"/>
                </a:lnTo>
                <a:lnTo>
                  <a:pt x="2309" y="60958"/>
                </a:lnTo>
                <a:lnTo>
                  <a:pt x="4006" y="61162"/>
                </a:lnTo>
                <a:lnTo>
                  <a:pt x="6857" y="61501"/>
                </a:lnTo>
                <a:lnTo>
                  <a:pt x="8689" y="61637"/>
                </a:lnTo>
                <a:lnTo>
                  <a:pt x="10726" y="61705"/>
                </a:lnTo>
                <a:lnTo>
                  <a:pt x="12966" y="61773"/>
                </a:lnTo>
                <a:lnTo>
                  <a:pt x="15410" y="61841"/>
                </a:lnTo>
                <a:lnTo>
                  <a:pt x="17853" y="61773"/>
                </a:lnTo>
                <a:lnTo>
                  <a:pt x="20093" y="61705"/>
                </a:lnTo>
                <a:lnTo>
                  <a:pt x="22130" y="61637"/>
                </a:lnTo>
                <a:lnTo>
                  <a:pt x="23963" y="61501"/>
                </a:lnTo>
                <a:lnTo>
                  <a:pt x="26814" y="61162"/>
                </a:lnTo>
                <a:lnTo>
                  <a:pt x="28511" y="60958"/>
                </a:lnTo>
                <a:lnTo>
                  <a:pt x="28986" y="60823"/>
                </a:lnTo>
                <a:lnTo>
                  <a:pt x="29461" y="60619"/>
                </a:lnTo>
                <a:lnTo>
                  <a:pt x="29868" y="60347"/>
                </a:lnTo>
                <a:lnTo>
                  <a:pt x="30208" y="60076"/>
                </a:lnTo>
                <a:lnTo>
                  <a:pt x="30479" y="59736"/>
                </a:lnTo>
                <a:lnTo>
                  <a:pt x="30683" y="59261"/>
                </a:lnTo>
                <a:lnTo>
                  <a:pt x="30819" y="58854"/>
                </a:lnTo>
                <a:lnTo>
                  <a:pt x="30819" y="58311"/>
                </a:lnTo>
                <a:lnTo>
                  <a:pt x="30819" y="3259"/>
                </a:lnTo>
                <a:lnTo>
                  <a:pt x="30819" y="2716"/>
                </a:lnTo>
                <a:lnTo>
                  <a:pt x="30683" y="2241"/>
                </a:lnTo>
                <a:lnTo>
                  <a:pt x="30547" y="1901"/>
                </a:lnTo>
                <a:lnTo>
                  <a:pt x="30276" y="1494"/>
                </a:lnTo>
                <a:lnTo>
                  <a:pt x="29936" y="1223"/>
                </a:lnTo>
                <a:lnTo>
                  <a:pt x="29529" y="1019"/>
                </a:lnTo>
                <a:lnTo>
                  <a:pt x="29054" y="815"/>
                </a:lnTo>
                <a:lnTo>
                  <a:pt x="28511" y="680"/>
                </a:lnTo>
                <a:lnTo>
                  <a:pt x="27628" y="544"/>
                </a:lnTo>
                <a:lnTo>
                  <a:pt x="26406" y="408"/>
                </a:lnTo>
                <a:lnTo>
                  <a:pt x="23080" y="204"/>
                </a:lnTo>
                <a:lnTo>
                  <a:pt x="19211" y="69"/>
                </a:lnTo>
                <a:lnTo>
                  <a:pt x="15410" y="1"/>
                </a:lnTo>
                <a:close/>
              </a:path>
            </a:pathLst>
          </a:custGeom>
          <a:solidFill>
            <a:srgbClr val="FFFFFF">
              <a:alpha val="11150"/>
            </a:srgbClr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Google Shape;265;p30"/>
          <p:cNvSpPr/>
          <p:nvPr/>
        </p:nvSpPr>
        <p:spPr>
          <a:xfrm>
            <a:off x="3236591" y="1105910"/>
            <a:ext cx="2766827" cy="5551879"/>
          </a:xfrm>
          <a:custGeom>
            <a:avLst/>
            <a:gdLst/>
            <a:ahLst/>
            <a:cxnLst/>
            <a:rect l="l" t="t" r="r" b="b"/>
            <a:pathLst>
              <a:path w="30819" h="61841" extrusionOk="0">
                <a:moveTo>
                  <a:pt x="5160" y="2580"/>
                </a:moveTo>
                <a:lnTo>
                  <a:pt x="5295" y="2648"/>
                </a:lnTo>
                <a:lnTo>
                  <a:pt x="5363" y="2784"/>
                </a:lnTo>
                <a:lnTo>
                  <a:pt x="5363" y="2920"/>
                </a:lnTo>
                <a:lnTo>
                  <a:pt x="5363" y="3055"/>
                </a:lnTo>
                <a:lnTo>
                  <a:pt x="5295" y="3191"/>
                </a:lnTo>
                <a:lnTo>
                  <a:pt x="5160" y="3259"/>
                </a:lnTo>
                <a:lnTo>
                  <a:pt x="4888" y="3259"/>
                </a:lnTo>
                <a:lnTo>
                  <a:pt x="4752" y="3191"/>
                </a:lnTo>
                <a:lnTo>
                  <a:pt x="4684" y="3055"/>
                </a:lnTo>
                <a:lnTo>
                  <a:pt x="4684" y="2920"/>
                </a:lnTo>
                <a:lnTo>
                  <a:pt x="4684" y="2784"/>
                </a:lnTo>
                <a:lnTo>
                  <a:pt x="4752" y="2648"/>
                </a:lnTo>
                <a:lnTo>
                  <a:pt x="4888" y="2580"/>
                </a:lnTo>
                <a:close/>
                <a:moveTo>
                  <a:pt x="15410" y="2241"/>
                </a:moveTo>
                <a:lnTo>
                  <a:pt x="15681" y="2309"/>
                </a:lnTo>
                <a:lnTo>
                  <a:pt x="15885" y="2444"/>
                </a:lnTo>
                <a:lnTo>
                  <a:pt x="16021" y="2648"/>
                </a:lnTo>
                <a:lnTo>
                  <a:pt x="16088" y="2920"/>
                </a:lnTo>
                <a:lnTo>
                  <a:pt x="16021" y="3191"/>
                </a:lnTo>
                <a:lnTo>
                  <a:pt x="15885" y="3395"/>
                </a:lnTo>
                <a:lnTo>
                  <a:pt x="15681" y="3531"/>
                </a:lnTo>
                <a:lnTo>
                  <a:pt x="15410" y="3598"/>
                </a:lnTo>
                <a:lnTo>
                  <a:pt x="15138" y="3531"/>
                </a:lnTo>
                <a:lnTo>
                  <a:pt x="14934" y="3395"/>
                </a:lnTo>
                <a:lnTo>
                  <a:pt x="14799" y="3191"/>
                </a:lnTo>
                <a:lnTo>
                  <a:pt x="14731" y="2920"/>
                </a:lnTo>
                <a:lnTo>
                  <a:pt x="14799" y="2648"/>
                </a:lnTo>
                <a:lnTo>
                  <a:pt x="14934" y="2444"/>
                </a:lnTo>
                <a:lnTo>
                  <a:pt x="15138" y="2309"/>
                </a:lnTo>
                <a:lnTo>
                  <a:pt x="15410" y="2241"/>
                </a:lnTo>
                <a:close/>
                <a:moveTo>
                  <a:pt x="29393" y="5228"/>
                </a:moveTo>
                <a:lnTo>
                  <a:pt x="29461" y="5296"/>
                </a:lnTo>
                <a:lnTo>
                  <a:pt x="29461" y="54849"/>
                </a:lnTo>
                <a:lnTo>
                  <a:pt x="1426" y="54849"/>
                </a:lnTo>
                <a:lnTo>
                  <a:pt x="1426" y="5296"/>
                </a:lnTo>
                <a:lnTo>
                  <a:pt x="1494" y="5228"/>
                </a:lnTo>
                <a:close/>
                <a:moveTo>
                  <a:pt x="15410" y="544"/>
                </a:moveTo>
                <a:lnTo>
                  <a:pt x="19143" y="612"/>
                </a:lnTo>
                <a:lnTo>
                  <a:pt x="23012" y="747"/>
                </a:lnTo>
                <a:lnTo>
                  <a:pt x="26339" y="951"/>
                </a:lnTo>
                <a:lnTo>
                  <a:pt x="27560" y="1087"/>
                </a:lnTo>
                <a:lnTo>
                  <a:pt x="27560" y="1087"/>
                </a:lnTo>
                <a:lnTo>
                  <a:pt x="26339" y="1019"/>
                </a:lnTo>
                <a:lnTo>
                  <a:pt x="23012" y="815"/>
                </a:lnTo>
                <a:lnTo>
                  <a:pt x="19143" y="680"/>
                </a:lnTo>
                <a:lnTo>
                  <a:pt x="15410" y="612"/>
                </a:lnTo>
                <a:lnTo>
                  <a:pt x="11676" y="680"/>
                </a:lnTo>
                <a:lnTo>
                  <a:pt x="7807" y="815"/>
                </a:lnTo>
                <a:lnTo>
                  <a:pt x="4481" y="1019"/>
                </a:lnTo>
                <a:lnTo>
                  <a:pt x="3259" y="1087"/>
                </a:lnTo>
                <a:lnTo>
                  <a:pt x="2444" y="1223"/>
                </a:lnTo>
                <a:lnTo>
                  <a:pt x="1969" y="1358"/>
                </a:lnTo>
                <a:lnTo>
                  <a:pt x="1630" y="1494"/>
                </a:lnTo>
                <a:lnTo>
                  <a:pt x="1290" y="1698"/>
                </a:lnTo>
                <a:lnTo>
                  <a:pt x="1019" y="1901"/>
                </a:lnTo>
                <a:lnTo>
                  <a:pt x="815" y="2173"/>
                </a:lnTo>
                <a:lnTo>
                  <a:pt x="679" y="2444"/>
                </a:lnTo>
                <a:lnTo>
                  <a:pt x="544" y="2852"/>
                </a:lnTo>
                <a:lnTo>
                  <a:pt x="544" y="3259"/>
                </a:lnTo>
                <a:lnTo>
                  <a:pt x="544" y="58311"/>
                </a:lnTo>
                <a:lnTo>
                  <a:pt x="544" y="58718"/>
                </a:lnTo>
                <a:lnTo>
                  <a:pt x="476" y="58311"/>
                </a:lnTo>
                <a:lnTo>
                  <a:pt x="476" y="3259"/>
                </a:lnTo>
                <a:lnTo>
                  <a:pt x="544" y="2784"/>
                </a:lnTo>
                <a:lnTo>
                  <a:pt x="612" y="2444"/>
                </a:lnTo>
                <a:lnTo>
                  <a:pt x="747" y="2105"/>
                </a:lnTo>
                <a:lnTo>
                  <a:pt x="951" y="1834"/>
                </a:lnTo>
                <a:lnTo>
                  <a:pt x="1222" y="1630"/>
                </a:lnTo>
                <a:lnTo>
                  <a:pt x="1562" y="1426"/>
                </a:lnTo>
                <a:lnTo>
                  <a:pt x="1969" y="1290"/>
                </a:lnTo>
                <a:lnTo>
                  <a:pt x="2444" y="1155"/>
                </a:lnTo>
                <a:lnTo>
                  <a:pt x="3259" y="1087"/>
                </a:lnTo>
                <a:lnTo>
                  <a:pt x="4481" y="951"/>
                </a:lnTo>
                <a:lnTo>
                  <a:pt x="7807" y="747"/>
                </a:lnTo>
                <a:lnTo>
                  <a:pt x="11676" y="612"/>
                </a:lnTo>
                <a:lnTo>
                  <a:pt x="15410" y="544"/>
                </a:lnTo>
                <a:close/>
                <a:moveTo>
                  <a:pt x="27560" y="1087"/>
                </a:moveTo>
                <a:lnTo>
                  <a:pt x="28375" y="1155"/>
                </a:lnTo>
                <a:lnTo>
                  <a:pt x="28850" y="1290"/>
                </a:lnTo>
                <a:lnTo>
                  <a:pt x="29257" y="1426"/>
                </a:lnTo>
                <a:lnTo>
                  <a:pt x="29597" y="1630"/>
                </a:lnTo>
                <a:lnTo>
                  <a:pt x="29868" y="1834"/>
                </a:lnTo>
                <a:lnTo>
                  <a:pt x="30072" y="2105"/>
                </a:lnTo>
                <a:lnTo>
                  <a:pt x="30208" y="2444"/>
                </a:lnTo>
                <a:lnTo>
                  <a:pt x="30276" y="2784"/>
                </a:lnTo>
                <a:lnTo>
                  <a:pt x="30344" y="3259"/>
                </a:lnTo>
                <a:lnTo>
                  <a:pt x="30344" y="58311"/>
                </a:lnTo>
                <a:lnTo>
                  <a:pt x="30276" y="58718"/>
                </a:lnTo>
                <a:lnTo>
                  <a:pt x="30208" y="59125"/>
                </a:lnTo>
                <a:lnTo>
                  <a:pt x="30072" y="59465"/>
                </a:lnTo>
                <a:lnTo>
                  <a:pt x="29868" y="59736"/>
                </a:lnTo>
                <a:lnTo>
                  <a:pt x="29597" y="60008"/>
                </a:lnTo>
                <a:lnTo>
                  <a:pt x="29257" y="60144"/>
                </a:lnTo>
                <a:lnTo>
                  <a:pt x="28850" y="60347"/>
                </a:lnTo>
                <a:lnTo>
                  <a:pt x="28375" y="60415"/>
                </a:lnTo>
                <a:lnTo>
                  <a:pt x="26746" y="60687"/>
                </a:lnTo>
                <a:lnTo>
                  <a:pt x="23895" y="60958"/>
                </a:lnTo>
                <a:lnTo>
                  <a:pt x="22130" y="61094"/>
                </a:lnTo>
                <a:lnTo>
                  <a:pt x="20093" y="61230"/>
                </a:lnTo>
                <a:lnTo>
                  <a:pt x="17853" y="61298"/>
                </a:lnTo>
                <a:lnTo>
                  <a:pt x="12966" y="61298"/>
                </a:lnTo>
                <a:lnTo>
                  <a:pt x="10726" y="61230"/>
                </a:lnTo>
                <a:lnTo>
                  <a:pt x="8689" y="61094"/>
                </a:lnTo>
                <a:lnTo>
                  <a:pt x="6924" y="60958"/>
                </a:lnTo>
                <a:lnTo>
                  <a:pt x="4073" y="60687"/>
                </a:lnTo>
                <a:lnTo>
                  <a:pt x="2444" y="60415"/>
                </a:lnTo>
                <a:lnTo>
                  <a:pt x="1969" y="60347"/>
                </a:lnTo>
                <a:lnTo>
                  <a:pt x="1562" y="60144"/>
                </a:lnTo>
                <a:lnTo>
                  <a:pt x="1290" y="60008"/>
                </a:lnTo>
                <a:lnTo>
                  <a:pt x="951" y="59736"/>
                </a:lnTo>
                <a:lnTo>
                  <a:pt x="747" y="59465"/>
                </a:lnTo>
                <a:lnTo>
                  <a:pt x="612" y="59125"/>
                </a:lnTo>
                <a:lnTo>
                  <a:pt x="544" y="58718"/>
                </a:lnTo>
                <a:lnTo>
                  <a:pt x="544" y="58718"/>
                </a:lnTo>
                <a:lnTo>
                  <a:pt x="679" y="59125"/>
                </a:lnTo>
                <a:lnTo>
                  <a:pt x="815" y="59397"/>
                </a:lnTo>
                <a:lnTo>
                  <a:pt x="1019" y="59669"/>
                </a:lnTo>
                <a:lnTo>
                  <a:pt x="1290" y="59940"/>
                </a:lnTo>
                <a:lnTo>
                  <a:pt x="1630" y="60144"/>
                </a:lnTo>
                <a:lnTo>
                  <a:pt x="2037" y="60279"/>
                </a:lnTo>
                <a:lnTo>
                  <a:pt x="2444" y="60415"/>
                </a:lnTo>
                <a:lnTo>
                  <a:pt x="4073" y="60619"/>
                </a:lnTo>
                <a:lnTo>
                  <a:pt x="6924" y="60890"/>
                </a:lnTo>
                <a:lnTo>
                  <a:pt x="8689" y="61026"/>
                </a:lnTo>
                <a:lnTo>
                  <a:pt x="10726" y="61162"/>
                </a:lnTo>
                <a:lnTo>
                  <a:pt x="12966" y="61230"/>
                </a:lnTo>
                <a:lnTo>
                  <a:pt x="17853" y="61230"/>
                </a:lnTo>
                <a:lnTo>
                  <a:pt x="20093" y="61162"/>
                </a:lnTo>
                <a:lnTo>
                  <a:pt x="22130" y="61026"/>
                </a:lnTo>
                <a:lnTo>
                  <a:pt x="23895" y="60890"/>
                </a:lnTo>
                <a:lnTo>
                  <a:pt x="26746" y="60619"/>
                </a:lnTo>
                <a:lnTo>
                  <a:pt x="28375" y="60415"/>
                </a:lnTo>
                <a:lnTo>
                  <a:pt x="28850" y="60279"/>
                </a:lnTo>
                <a:lnTo>
                  <a:pt x="29190" y="60144"/>
                </a:lnTo>
                <a:lnTo>
                  <a:pt x="29529" y="59940"/>
                </a:lnTo>
                <a:lnTo>
                  <a:pt x="29800" y="59669"/>
                </a:lnTo>
                <a:lnTo>
                  <a:pt x="30004" y="59397"/>
                </a:lnTo>
                <a:lnTo>
                  <a:pt x="30140" y="59125"/>
                </a:lnTo>
                <a:lnTo>
                  <a:pt x="30276" y="58718"/>
                </a:lnTo>
                <a:lnTo>
                  <a:pt x="30276" y="58311"/>
                </a:lnTo>
                <a:lnTo>
                  <a:pt x="30276" y="3259"/>
                </a:lnTo>
                <a:lnTo>
                  <a:pt x="30276" y="2852"/>
                </a:lnTo>
                <a:lnTo>
                  <a:pt x="30140" y="2444"/>
                </a:lnTo>
                <a:lnTo>
                  <a:pt x="30004" y="2173"/>
                </a:lnTo>
                <a:lnTo>
                  <a:pt x="29800" y="1901"/>
                </a:lnTo>
                <a:lnTo>
                  <a:pt x="29529" y="1698"/>
                </a:lnTo>
                <a:lnTo>
                  <a:pt x="29190" y="1494"/>
                </a:lnTo>
                <a:lnTo>
                  <a:pt x="28850" y="1358"/>
                </a:lnTo>
                <a:lnTo>
                  <a:pt x="28375" y="1223"/>
                </a:lnTo>
                <a:lnTo>
                  <a:pt x="27560" y="1087"/>
                </a:lnTo>
                <a:close/>
                <a:moveTo>
                  <a:pt x="15410" y="1"/>
                </a:moveTo>
                <a:lnTo>
                  <a:pt x="11608" y="69"/>
                </a:lnTo>
                <a:lnTo>
                  <a:pt x="7739" y="204"/>
                </a:lnTo>
                <a:lnTo>
                  <a:pt x="4413" y="408"/>
                </a:lnTo>
                <a:lnTo>
                  <a:pt x="3191" y="544"/>
                </a:lnTo>
                <a:lnTo>
                  <a:pt x="2309" y="680"/>
                </a:lnTo>
                <a:lnTo>
                  <a:pt x="1765" y="815"/>
                </a:lnTo>
                <a:lnTo>
                  <a:pt x="1290" y="1019"/>
                </a:lnTo>
                <a:lnTo>
                  <a:pt x="883" y="1223"/>
                </a:lnTo>
                <a:lnTo>
                  <a:pt x="544" y="1494"/>
                </a:lnTo>
                <a:lnTo>
                  <a:pt x="340" y="1901"/>
                </a:lnTo>
                <a:lnTo>
                  <a:pt x="136" y="2241"/>
                </a:lnTo>
                <a:lnTo>
                  <a:pt x="1" y="2716"/>
                </a:lnTo>
                <a:lnTo>
                  <a:pt x="1" y="3259"/>
                </a:lnTo>
                <a:lnTo>
                  <a:pt x="1" y="58311"/>
                </a:lnTo>
                <a:lnTo>
                  <a:pt x="1" y="58854"/>
                </a:lnTo>
                <a:lnTo>
                  <a:pt x="136" y="59261"/>
                </a:lnTo>
                <a:lnTo>
                  <a:pt x="340" y="59736"/>
                </a:lnTo>
                <a:lnTo>
                  <a:pt x="612" y="60076"/>
                </a:lnTo>
                <a:lnTo>
                  <a:pt x="951" y="60347"/>
                </a:lnTo>
                <a:lnTo>
                  <a:pt x="1358" y="60619"/>
                </a:lnTo>
                <a:lnTo>
                  <a:pt x="1833" y="60823"/>
                </a:lnTo>
                <a:lnTo>
                  <a:pt x="2309" y="60958"/>
                </a:lnTo>
                <a:lnTo>
                  <a:pt x="4006" y="61162"/>
                </a:lnTo>
                <a:lnTo>
                  <a:pt x="6857" y="61501"/>
                </a:lnTo>
                <a:lnTo>
                  <a:pt x="8689" y="61637"/>
                </a:lnTo>
                <a:lnTo>
                  <a:pt x="10726" y="61705"/>
                </a:lnTo>
                <a:lnTo>
                  <a:pt x="12966" y="61773"/>
                </a:lnTo>
                <a:lnTo>
                  <a:pt x="15410" y="61841"/>
                </a:lnTo>
                <a:lnTo>
                  <a:pt x="17853" y="61773"/>
                </a:lnTo>
                <a:lnTo>
                  <a:pt x="20093" y="61705"/>
                </a:lnTo>
                <a:lnTo>
                  <a:pt x="22130" y="61637"/>
                </a:lnTo>
                <a:lnTo>
                  <a:pt x="23963" y="61501"/>
                </a:lnTo>
                <a:lnTo>
                  <a:pt x="26814" y="61162"/>
                </a:lnTo>
                <a:lnTo>
                  <a:pt x="28511" y="60958"/>
                </a:lnTo>
                <a:lnTo>
                  <a:pt x="28986" y="60823"/>
                </a:lnTo>
                <a:lnTo>
                  <a:pt x="29461" y="60619"/>
                </a:lnTo>
                <a:lnTo>
                  <a:pt x="29868" y="60347"/>
                </a:lnTo>
                <a:lnTo>
                  <a:pt x="30208" y="60076"/>
                </a:lnTo>
                <a:lnTo>
                  <a:pt x="30479" y="59736"/>
                </a:lnTo>
                <a:lnTo>
                  <a:pt x="30683" y="59261"/>
                </a:lnTo>
                <a:lnTo>
                  <a:pt x="30819" y="58854"/>
                </a:lnTo>
                <a:lnTo>
                  <a:pt x="30819" y="58311"/>
                </a:lnTo>
                <a:lnTo>
                  <a:pt x="30819" y="3259"/>
                </a:lnTo>
                <a:lnTo>
                  <a:pt x="30819" y="2716"/>
                </a:lnTo>
                <a:lnTo>
                  <a:pt x="30683" y="2241"/>
                </a:lnTo>
                <a:lnTo>
                  <a:pt x="30547" y="1901"/>
                </a:lnTo>
                <a:lnTo>
                  <a:pt x="30276" y="1494"/>
                </a:lnTo>
                <a:lnTo>
                  <a:pt x="29936" y="1223"/>
                </a:lnTo>
                <a:lnTo>
                  <a:pt x="29529" y="1019"/>
                </a:lnTo>
                <a:lnTo>
                  <a:pt x="29054" y="815"/>
                </a:lnTo>
                <a:lnTo>
                  <a:pt x="28511" y="680"/>
                </a:lnTo>
                <a:lnTo>
                  <a:pt x="27628" y="544"/>
                </a:lnTo>
                <a:lnTo>
                  <a:pt x="26406" y="408"/>
                </a:lnTo>
                <a:lnTo>
                  <a:pt x="23080" y="204"/>
                </a:lnTo>
                <a:lnTo>
                  <a:pt x="19211" y="69"/>
                </a:lnTo>
                <a:lnTo>
                  <a:pt x="15410" y="1"/>
                </a:lnTo>
                <a:close/>
              </a:path>
            </a:pathLst>
          </a:custGeom>
          <a:solidFill>
            <a:srgbClr val="FFFFFF">
              <a:alpha val="11150"/>
            </a:srgbClr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Google Shape;265;p30"/>
          <p:cNvSpPr/>
          <p:nvPr/>
        </p:nvSpPr>
        <p:spPr>
          <a:xfrm>
            <a:off x="6226768" y="1014470"/>
            <a:ext cx="2766827" cy="5551879"/>
          </a:xfrm>
          <a:custGeom>
            <a:avLst/>
            <a:gdLst/>
            <a:ahLst/>
            <a:cxnLst/>
            <a:rect l="l" t="t" r="r" b="b"/>
            <a:pathLst>
              <a:path w="30819" h="61841" extrusionOk="0">
                <a:moveTo>
                  <a:pt x="5160" y="2580"/>
                </a:moveTo>
                <a:lnTo>
                  <a:pt x="5295" y="2648"/>
                </a:lnTo>
                <a:lnTo>
                  <a:pt x="5363" y="2784"/>
                </a:lnTo>
                <a:lnTo>
                  <a:pt x="5363" y="2920"/>
                </a:lnTo>
                <a:lnTo>
                  <a:pt x="5363" y="3055"/>
                </a:lnTo>
                <a:lnTo>
                  <a:pt x="5295" y="3191"/>
                </a:lnTo>
                <a:lnTo>
                  <a:pt x="5160" y="3259"/>
                </a:lnTo>
                <a:lnTo>
                  <a:pt x="4888" y="3259"/>
                </a:lnTo>
                <a:lnTo>
                  <a:pt x="4752" y="3191"/>
                </a:lnTo>
                <a:lnTo>
                  <a:pt x="4684" y="3055"/>
                </a:lnTo>
                <a:lnTo>
                  <a:pt x="4684" y="2920"/>
                </a:lnTo>
                <a:lnTo>
                  <a:pt x="4684" y="2784"/>
                </a:lnTo>
                <a:lnTo>
                  <a:pt x="4752" y="2648"/>
                </a:lnTo>
                <a:lnTo>
                  <a:pt x="4888" y="2580"/>
                </a:lnTo>
                <a:close/>
                <a:moveTo>
                  <a:pt x="15410" y="2241"/>
                </a:moveTo>
                <a:lnTo>
                  <a:pt x="15681" y="2309"/>
                </a:lnTo>
                <a:lnTo>
                  <a:pt x="15885" y="2444"/>
                </a:lnTo>
                <a:lnTo>
                  <a:pt x="16021" y="2648"/>
                </a:lnTo>
                <a:lnTo>
                  <a:pt x="16088" y="2920"/>
                </a:lnTo>
                <a:lnTo>
                  <a:pt x="16021" y="3191"/>
                </a:lnTo>
                <a:lnTo>
                  <a:pt x="15885" y="3395"/>
                </a:lnTo>
                <a:lnTo>
                  <a:pt x="15681" y="3531"/>
                </a:lnTo>
                <a:lnTo>
                  <a:pt x="15410" y="3598"/>
                </a:lnTo>
                <a:lnTo>
                  <a:pt x="15138" y="3531"/>
                </a:lnTo>
                <a:lnTo>
                  <a:pt x="14934" y="3395"/>
                </a:lnTo>
                <a:lnTo>
                  <a:pt x="14799" y="3191"/>
                </a:lnTo>
                <a:lnTo>
                  <a:pt x="14731" y="2920"/>
                </a:lnTo>
                <a:lnTo>
                  <a:pt x="14799" y="2648"/>
                </a:lnTo>
                <a:lnTo>
                  <a:pt x="14934" y="2444"/>
                </a:lnTo>
                <a:lnTo>
                  <a:pt x="15138" y="2309"/>
                </a:lnTo>
                <a:lnTo>
                  <a:pt x="15410" y="2241"/>
                </a:lnTo>
                <a:close/>
                <a:moveTo>
                  <a:pt x="29393" y="5228"/>
                </a:moveTo>
                <a:lnTo>
                  <a:pt x="29461" y="5296"/>
                </a:lnTo>
                <a:lnTo>
                  <a:pt x="29461" y="54849"/>
                </a:lnTo>
                <a:lnTo>
                  <a:pt x="1426" y="54849"/>
                </a:lnTo>
                <a:lnTo>
                  <a:pt x="1426" y="5296"/>
                </a:lnTo>
                <a:lnTo>
                  <a:pt x="1494" y="5228"/>
                </a:lnTo>
                <a:close/>
                <a:moveTo>
                  <a:pt x="15410" y="544"/>
                </a:moveTo>
                <a:lnTo>
                  <a:pt x="19143" y="612"/>
                </a:lnTo>
                <a:lnTo>
                  <a:pt x="23012" y="747"/>
                </a:lnTo>
                <a:lnTo>
                  <a:pt x="26339" y="951"/>
                </a:lnTo>
                <a:lnTo>
                  <a:pt x="27560" y="1087"/>
                </a:lnTo>
                <a:lnTo>
                  <a:pt x="27560" y="1087"/>
                </a:lnTo>
                <a:lnTo>
                  <a:pt x="26339" y="1019"/>
                </a:lnTo>
                <a:lnTo>
                  <a:pt x="23012" y="815"/>
                </a:lnTo>
                <a:lnTo>
                  <a:pt x="19143" y="680"/>
                </a:lnTo>
                <a:lnTo>
                  <a:pt x="15410" y="612"/>
                </a:lnTo>
                <a:lnTo>
                  <a:pt x="11676" y="680"/>
                </a:lnTo>
                <a:lnTo>
                  <a:pt x="7807" y="815"/>
                </a:lnTo>
                <a:lnTo>
                  <a:pt x="4481" y="1019"/>
                </a:lnTo>
                <a:lnTo>
                  <a:pt x="3259" y="1087"/>
                </a:lnTo>
                <a:lnTo>
                  <a:pt x="2444" y="1223"/>
                </a:lnTo>
                <a:lnTo>
                  <a:pt x="1969" y="1358"/>
                </a:lnTo>
                <a:lnTo>
                  <a:pt x="1630" y="1494"/>
                </a:lnTo>
                <a:lnTo>
                  <a:pt x="1290" y="1698"/>
                </a:lnTo>
                <a:lnTo>
                  <a:pt x="1019" y="1901"/>
                </a:lnTo>
                <a:lnTo>
                  <a:pt x="815" y="2173"/>
                </a:lnTo>
                <a:lnTo>
                  <a:pt x="679" y="2444"/>
                </a:lnTo>
                <a:lnTo>
                  <a:pt x="544" y="2852"/>
                </a:lnTo>
                <a:lnTo>
                  <a:pt x="544" y="3259"/>
                </a:lnTo>
                <a:lnTo>
                  <a:pt x="544" y="58311"/>
                </a:lnTo>
                <a:lnTo>
                  <a:pt x="544" y="58718"/>
                </a:lnTo>
                <a:lnTo>
                  <a:pt x="476" y="58311"/>
                </a:lnTo>
                <a:lnTo>
                  <a:pt x="476" y="3259"/>
                </a:lnTo>
                <a:lnTo>
                  <a:pt x="544" y="2784"/>
                </a:lnTo>
                <a:lnTo>
                  <a:pt x="612" y="2444"/>
                </a:lnTo>
                <a:lnTo>
                  <a:pt x="747" y="2105"/>
                </a:lnTo>
                <a:lnTo>
                  <a:pt x="951" y="1834"/>
                </a:lnTo>
                <a:lnTo>
                  <a:pt x="1222" y="1630"/>
                </a:lnTo>
                <a:lnTo>
                  <a:pt x="1562" y="1426"/>
                </a:lnTo>
                <a:lnTo>
                  <a:pt x="1969" y="1290"/>
                </a:lnTo>
                <a:lnTo>
                  <a:pt x="2444" y="1155"/>
                </a:lnTo>
                <a:lnTo>
                  <a:pt x="3259" y="1087"/>
                </a:lnTo>
                <a:lnTo>
                  <a:pt x="4481" y="951"/>
                </a:lnTo>
                <a:lnTo>
                  <a:pt x="7807" y="747"/>
                </a:lnTo>
                <a:lnTo>
                  <a:pt x="11676" y="612"/>
                </a:lnTo>
                <a:lnTo>
                  <a:pt x="15410" y="544"/>
                </a:lnTo>
                <a:close/>
                <a:moveTo>
                  <a:pt x="27560" y="1087"/>
                </a:moveTo>
                <a:lnTo>
                  <a:pt x="28375" y="1155"/>
                </a:lnTo>
                <a:lnTo>
                  <a:pt x="28850" y="1290"/>
                </a:lnTo>
                <a:lnTo>
                  <a:pt x="29257" y="1426"/>
                </a:lnTo>
                <a:lnTo>
                  <a:pt x="29597" y="1630"/>
                </a:lnTo>
                <a:lnTo>
                  <a:pt x="29868" y="1834"/>
                </a:lnTo>
                <a:lnTo>
                  <a:pt x="30072" y="2105"/>
                </a:lnTo>
                <a:lnTo>
                  <a:pt x="30208" y="2444"/>
                </a:lnTo>
                <a:lnTo>
                  <a:pt x="30276" y="2784"/>
                </a:lnTo>
                <a:lnTo>
                  <a:pt x="30344" y="3259"/>
                </a:lnTo>
                <a:lnTo>
                  <a:pt x="30344" y="58311"/>
                </a:lnTo>
                <a:lnTo>
                  <a:pt x="30276" y="58718"/>
                </a:lnTo>
                <a:lnTo>
                  <a:pt x="30208" y="59125"/>
                </a:lnTo>
                <a:lnTo>
                  <a:pt x="30072" y="59465"/>
                </a:lnTo>
                <a:lnTo>
                  <a:pt x="29868" y="59736"/>
                </a:lnTo>
                <a:lnTo>
                  <a:pt x="29597" y="60008"/>
                </a:lnTo>
                <a:lnTo>
                  <a:pt x="29257" y="60144"/>
                </a:lnTo>
                <a:lnTo>
                  <a:pt x="28850" y="60347"/>
                </a:lnTo>
                <a:lnTo>
                  <a:pt x="28375" y="60415"/>
                </a:lnTo>
                <a:lnTo>
                  <a:pt x="26746" y="60687"/>
                </a:lnTo>
                <a:lnTo>
                  <a:pt x="23895" y="60958"/>
                </a:lnTo>
                <a:lnTo>
                  <a:pt x="22130" y="61094"/>
                </a:lnTo>
                <a:lnTo>
                  <a:pt x="20093" y="61230"/>
                </a:lnTo>
                <a:lnTo>
                  <a:pt x="17853" y="61298"/>
                </a:lnTo>
                <a:lnTo>
                  <a:pt x="12966" y="61298"/>
                </a:lnTo>
                <a:lnTo>
                  <a:pt x="10726" y="61230"/>
                </a:lnTo>
                <a:lnTo>
                  <a:pt x="8689" y="61094"/>
                </a:lnTo>
                <a:lnTo>
                  <a:pt x="6924" y="60958"/>
                </a:lnTo>
                <a:lnTo>
                  <a:pt x="4073" y="60687"/>
                </a:lnTo>
                <a:lnTo>
                  <a:pt x="2444" y="60415"/>
                </a:lnTo>
                <a:lnTo>
                  <a:pt x="1969" y="60347"/>
                </a:lnTo>
                <a:lnTo>
                  <a:pt x="1562" y="60144"/>
                </a:lnTo>
                <a:lnTo>
                  <a:pt x="1290" y="60008"/>
                </a:lnTo>
                <a:lnTo>
                  <a:pt x="951" y="59736"/>
                </a:lnTo>
                <a:lnTo>
                  <a:pt x="747" y="59465"/>
                </a:lnTo>
                <a:lnTo>
                  <a:pt x="612" y="59125"/>
                </a:lnTo>
                <a:lnTo>
                  <a:pt x="544" y="58718"/>
                </a:lnTo>
                <a:lnTo>
                  <a:pt x="544" y="58718"/>
                </a:lnTo>
                <a:lnTo>
                  <a:pt x="679" y="59125"/>
                </a:lnTo>
                <a:lnTo>
                  <a:pt x="815" y="59397"/>
                </a:lnTo>
                <a:lnTo>
                  <a:pt x="1019" y="59669"/>
                </a:lnTo>
                <a:lnTo>
                  <a:pt x="1290" y="59940"/>
                </a:lnTo>
                <a:lnTo>
                  <a:pt x="1630" y="60144"/>
                </a:lnTo>
                <a:lnTo>
                  <a:pt x="2037" y="60279"/>
                </a:lnTo>
                <a:lnTo>
                  <a:pt x="2444" y="60415"/>
                </a:lnTo>
                <a:lnTo>
                  <a:pt x="4073" y="60619"/>
                </a:lnTo>
                <a:lnTo>
                  <a:pt x="6924" y="60890"/>
                </a:lnTo>
                <a:lnTo>
                  <a:pt x="8689" y="61026"/>
                </a:lnTo>
                <a:lnTo>
                  <a:pt x="10726" y="61162"/>
                </a:lnTo>
                <a:lnTo>
                  <a:pt x="12966" y="61230"/>
                </a:lnTo>
                <a:lnTo>
                  <a:pt x="17853" y="61230"/>
                </a:lnTo>
                <a:lnTo>
                  <a:pt x="20093" y="61162"/>
                </a:lnTo>
                <a:lnTo>
                  <a:pt x="22130" y="61026"/>
                </a:lnTo>
                <a:lnTo>
                  <a:pt x="23895" y="60890"/>
                </a:lnTo>
                <a:lnTo>
                  <a:pt x="26746" y="60619"/>
                </a:lnTo>
                <a:lnTo>
                  <a:pt x="28375" y="60415"/>
                </a:lnTo>
                <a:lnTo>
                  <a:pt x="28850" y="60279"/>
                </a:lnTo>
                <a:lnTo>
                  <a:pt x="29190" y="60144"/>
                </a:lnTo>
                <a:lnTo>
                  <a:pt x="29529" y="59940"/>
                </a:lnTo>
                <a:lnTo>
                  <a:pt x="29800" y="59669"/>
                </a:lnTo>
                <a:lnTo>
                  <a:pt x="30004" y="59397"/>
                </a:lnTo>
                <a:lnTo>
                  <a:pt x="30140" y="59125"/>
                </a:lnTo>
                <a:lnTo>
                  <a:pt x="30276" y="58718"/>
                </a:lnTo>
                <a:lnTo>
                  <a:pt x="30276" y="58311"/>
                </a:lnTo>
                <a:lnTo>
                  <a:pt x="30276" y="3259"/>
                </a:lnTo>
                <a:lnTo>
                  <a:pt x="30276" y="2852"/>
                </a:lnTo>
                <a:lnTo>
                  <a:pt x="30140" y="2444"/>
                </a:lnTo>
                <a:lnTo>
                  <a:pt x="30004" y="2173"/>
                </a:lnTo>
                <a:lnTo>
                  <a:pt x="29800" y="1901"/>
                </a:lnTo>
                <a:lnTo>
                  <a:pt x="29529" y="1698"/>
                </a:lnTo>
                <a:lnTo>
                  <a:pt x="29190" y="1494"/>
                </a:lnTo>
                <a:lnTo>
                  <a:pt x="28850" y="1358"/>
                </a:lnTo>
                <a:lnTo>
                  <a:pt x="28375" y="1223"/>
                </a:lnTo>
                <a:lnTo>
                  <a:pt x="27560" y="1087"/>
                </a:lnTo>
                <a:close/>
                <a:moveTo>
                  <a:pt x="15410" y="1"/>
                </a:moveTo>
                <a:lnTo>
                  <a:pt x="11608" y="69"/>
                </a:lnTo>
                <a:lnTo>
                  <a:pt x="7739" y="204"/>
                </a:lnTo>
                <a:lnTo>
                  <a:pt x="4413" y="408"/>
                </a:lnTo>
                <a:lnTo>
                  <a:pt x="3191" y="544"/>
                </a:lnTo>
                <a:lnTo>
                  <a:pt x="2309" y="680"/>
                </a:lnTo>
                <a:lnTo>
                  <a:pt x="1765" y="815"/>
                </a:lnTo>
                <a:lnTo>
                  <a:pt x="1290" y="1019"/>
                </a:lnTo>
                <a:lnTo>
                  <a:pt x="883" y="1223"/>
                </a:lnTo>
                <a:lnTo>
                  <a:pt x="544" y="1494"/>
                </a:lnTo>
                <a:lnTo>
                  <a:pt x="340" y="1901"/>
                </a:lnTo>
                <a:lnTo>
                  <a:pt x="136" y="2241"/>
                </a:lnTo>
                <a:lnTo>
                  <a:pt x="1" y="2716"/>
                </a:lnTo>
                <a:lnTo>
                  <a:pt x="1" y="3259"/>
                </a:lnTo>
                <a:lnTo>
                  <a:pt x="1" y="58311"/>
                </a:lnTo>
                <a:lnTo>
                  <a:pt x="1" y="58854"/>
                </a:lnTo>
                <a:lnTo>
                  <a:pt x="136" y="59261"/>
                </a:lnTo>
                <a:lnTo>
                  <a:pt x="340" y="59736"/>
                </a:lnTo>
                <a:lnTo>
                  <a:pt x="612" y="60076"/>
                </a:lnTo>
                <a:lnTo>
                  <a:pt x="951" y="60347"/>
                </a:lnTo>
                <a:lnTo>
                  <a:pt x="1358" y="60619"/>
                </a:lnTo>
                <a:lnTo>
                  <a:pt x="1833" y="60823"/>
                </a:lnTo>
                <a:lnTo>
                  <a:pt x="2309" y="60958"/>
                </a:lnTo>
                <a:lnTo>
                  <a:pt x="4006" y="61162"/>
                </a:lnTo>
                <a:lnTo>
                  <a:pt x="6857" y="61501"/>
                </a:lnTo>
                <a:lnTo>
                  <a:pt x="8689" y="61637"/>
                </a:lnTo>
                <a:lnTo>
                  <a:pt x="10726" y="61705"/>
                </a:lnTo>
                <a:lnTo>
                  <a:pt x="12966" y="61773"/>
                </a:lnTo>
                <a:lnTo>
                  <a:pt x="15410" y="61841"/>
                </a:lnTo>
                <a:lnTo>
                  <a:pt x="17853" y="61773"/>
                </a:lnTo>
                <a:lnTo>
                  <a:pt x="20093" y="61705"/>
                </a:lnTo>
                <a:lnTo>
                  <a:pt x="22130" y="61637"/>
                </a:lnTo>
                <a:lnTo>
                  <a:pt x="23963" y="61501"/>
                </a:lnTo>
                <a:lnTo>
                  <a:pt x="26814" y="61162"/>
                </a:lnTo>
                <a:lnTo>
                  <a:pt x="28511" y="60958"/>
                </a:lnTo>
                <a:lnTo>
                  <a:pt x="28986" y="60823"/>
                </a:lnTo>
                <a:lnTo>
                  <a:pt x="29461" y="60619"/>
                </a:lnTo>
                <a:lnTo>
                  <a:pt x="29868" y="60347"/>
                </a:lnTo>
                <a:lnTo>
                  <a:pt x="30208" y="60076"/>
                </a:lnTo>
                <a:lnTo>
                  <a:pt x="30479" y="59736"/>
                </a:lnTo>
                <a:lnTo>
                  <a:pt x="30683" y="59261"/>
                </a:lnTo>
                <a:lnTo>
                  <a:pt x="30819" y="58854"/>
                </a:lnTo>
                <a:lnTo>
                  <a:pt x="30819" y="58311"/>
                </a:lnTo>
                <a:lnTo>
                  <a:pt x="30819" y="3259"/>
                </a:lnTo>
                <a:lnTo>
                  <a:pt x="30819" y="2716"/>
                </a:lnTo>
                <a:lnTo>
                  <a:pt x="30683" y="2241"/>
                </a:lnTo>
                <a:lnTo>
                  <a:pt x="30547" y="1901"/>
                </a:lnTo>
                <a:lnTo>
                  <a:pt x="30276" y="1494"/>
                </a:lnTo>
                <a:lnTo>
                  <a:pt x="29936" y="1223"/>
                </a:lnTo>
                <a:lnTo>
                  <a:pt x="29529" y="1019"/>
                </a:lnTo>
                <a:lnTo>
                  <a:pt x="29054" y="815"/>
                </a:lnTo>
                <a:lnTo>
                  <a:pt x="28511" y="680"/>
                </a:lnTo>
                <a:lnTo>
                  <a:pt x="27628" y="544"/>
                </a:lnTo>
                <a:lnTo>
                  <a:pt x="26406" y="408"/>
                </a:lnTo>
                <a:lnTo>
                  <a:pt x="23080" y="204"/>
                </a:lnTo>
                <a:lnTo>
                  <a:pt x="19211" y="69"/>
                </a:lnTo>
                <a:lnTo>
                  <a:pt x="15410" y="1"/>
                </a:lnTo>
                <a:close/>
              </a:path>
            </a:pathLst>
          </a:custGeom>
          <a:solidFill>
            <a:srgbClr val="FFFFFF">
              <a:alpha val="11150"/>
            </a:srgbClr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" name="Google Shape;265;p30"/>
          <p:cNvSpPr/>
          <p:nvPr/>
        </p:nvSpPr>
        <p:spPr>
          <a:xfrm>
            <a:off x="9216945" y="1014469"/>
            <a:ext cx="2766827" cy="5551879"/>
          </a:xfrm>
          <a:custGeom>
            <a:avLst/>
            <a:gdLst/>
            <a:ahLst/>
            <a:cxnLst/>
            <a:rect l="l" t="t" r="r" b="b"/>
            <a:pathLst>
              <a:path w="30819" h="61841" extrusionOk="0">
                <a:moveTo>
                  <a:pt x="5160" y="2580"/>
                </a:moveTo>
                <a:lnTo>
                  <a:pt x="5295" y="2648"/>
                </a:lnTo>
                <a:lnTo>
                  <a:pt x="5363" y="2784"/>
                </a:lnTo>
                <a:lnTo>
                  <a:pt x="5363" y="2920"/>
                </a:lnTo>
                <a:lnTo>
                  <a:pt x="5363" y="3055"/>
                </a:lnTo>
                <a:lnTo>
                  <a:pt x="5295" y="3191"/>
                </a:lnTo>
                <a:lnTo>
                  <a:pt x="5160" y="3259"/>
                </a:lnTo>
                <a:lnTo>
                  <a:pt x="4888" y="3259"/>
                </a:lnTo>
                <a:lnTo>
                  <a:pt x="4752" y="3191"/>
                </a:lnTo>
                <a:lnTo>
                  <a:pt x="4684" y="3055"/>
                </a:lnTo>
                <a:lnTo>
                  <a:pt x="4684" y="2920"/>
                </a:lnTo>
                <a:lnTo>
                  <a:pt x="4684" y="2784"/>
                </a:lnTo>
                <a:lnTo>
                  <a:pt x="4752" y="2648"/>
                </a:lnTo>
                <a:lnTo>
                  <a:pt x="4888" y="2580"/>
                </a:lnTo>
                <a:close/>
                <a:moveTo>
                  <a:pt x="15410" y="2241"/>
                </a:moveTo>
                <a:lnTo>
                  <a:pt x="15681" y="2309"/>
                </a:lnTo>
                <a:lnTo>
                  <a:pt x="15885" y="2444"/>
                </a:lnTo>
                <a:lnTo>
                  <a:pt x="16021" y="2648"/>
                </a:lnTo>
                <a:lnTo>
                  <a:pt x="16088" y="2920"/>
                </a:lnTo>
                <a:lnTo>
                  <a:pt x="16021" y="3191"/>
                </a:lnTo>
                <a:lnTo>
                  <a:pt x="15885" y="3395"/>
                </a:lnTo>
                <a:lnTo>
                  <a:pt x="15681" y="3531"/>
                </a:lnTo>
                <a:lnTo>
                  <a:pt x="15410" y="3598"/>
                </a:lnTo>
                <a:lnTo>
                  <a:pt x="15138" y="3531"/>
                </a:lnTo>
                <a:lnTo>
                  <a:pt x="14934" y="3395"/>
                </a:lnTo>
                <a:lnTo>
                  <a:pt x="14799" y="3191"/>
                </a:lnTo>
                <a:lnTo>
                  <a:pt x="14731" y="2920"/>
                </a:lnTo>
                <a:lnTo>
                  <a:pt x="14799" y="2648"/>
                </a:lnTo>
                <a:lnTo>
                  <a:pt x="14934" y="2444"/>
                </a:lnTo>
                <a:lnTo>
                  <a:pt x="15138" y="2309"/>
                </a:lnTo>
                <a:lnTo>
                  <a:pt x="15410" y="2241"/>
                </a:lnTo>
                <a:close/>
                <a:moveTo>
                  <a:pt x="29393" y="5228"/>
                </a:moveTo>
                <a:lnTo>
                  <a:pt x="29461" y="5296"/>
                </a:lnTo>
                <a:lnTo>
                  <a:pt x="29461" y="54849"/>
                </a:lnTo>
                <a:lnTo>
                  <a:pt x="1426" y="54849"/>
                </a:lnTo>
                <a:lnTo>
                  <a:pt x="1426" y="5296"/>
                </a:lnTo>
                <a:lnTo>
                  <a:pt x="1494" y="5228"/>
                </a:lnTo>
                <a:close/>
                <a:moveTo>
                  <a:pt x="15410" y="544"/>
                </a:moveTo>
                <a:lnTo>
                  <a:pt x="19143" y="612"/>
                </a:lnTo>
                <a:lnTo>
                  <a:pt x="23012" y="747"/>
                </a:lnTo>
                <a:lnTo>
                  <a:pt x="26339" y="951"/>
                </a:lnTo>
                <a:lnTo>
                  <a:pt x="27560" y="1087"/>
                </a:lnTo>
                <a:lnTo>
                  <a:pt x="27560" y="1087"/>
                </a:lnTo>
                <a:lnTo>
                  <a:pt x="26339" y="1019"/>
                </a:lnTo>
                <a:lnTo>
                  <a:pt x="23012" y="815"/>
                </a:lnTo>
                <a:lnTo>
                  <a:pt x="19143" y="680"/>
                </a:lnTo>
                <a:lnTo>
                  <a:pt x="15410" y="612"/>
                </a:lnTo>
                <a:lnTo>
                  <a:pt x="11676" y="680"/>
                </a:lnTo>
                <a:lnTo>
                  <a:pt x="7807" y="815"/>
                </a:lnTo>
                <a:lnTo>
                  <a:pt x="4481" y="1019"/>
                </a:lnTo>
                <a:lnTo>
                  <a:pt x="3259" y="1087"/>
                </a:lnTo>
                <a:lnTo>
                  <a:pt x="2444" y="1223"/>
                </a:lnTo>
                <a:lnTo>
                  <a:pt x="1969" y="1358"/>
                </a:lnTo>
                <a:lnTo>
                  <a:pt x="1630" y="1494"/>
                </a:lnTo>
                <a:lnTo>
                  <a:pt x="1290" y="1698"/>
                </a:lnTo>
                <a:lnTo>
                  <a:pt x="1019" y="1901"/>
                </a:lnTo>
                <a:lnTo>
                  <a:pt x="815" y="2173"/>
                </a:lnTo>
                <a:lnTo>
                  <a:pt x="679" y="2444"/>
                </a:lnTo>
                <a:lnTo>
                  <a:pt x="544" y="2852"/>
                </a:lnTo>
                <a:lnTo>
                  <a:pt x="544" y="3259"/>
                </a:lnTo>
                <a:lnTo>
                  <a:pt x="544" y="58311"/>
                </a:lnTo>
                <a:lnTo>
                  <a:pt x="544" y="58718"/>
                </a:lnTo>
                <a:lnTo>
                  <a:pt x="476" y="58311"/>
                </a:lnTo>
                <a:lnTo>
                  <a:pt x="476" y="3259"/>
                </a:lnTo>
                <a:lnTo>
                  <a:pt x="544" y="2784"/>
                </a:lnTo>
                <a:lnTo>
                  <a:pt x="612" y="2444"/>
                </a:lnTo>
                <a:lnTo>
                  <a:pt x="747" y="2105"/>
                </a:lnTo>
                <a:lnTo>
                  <a:pt x="951" y="1834"/>
                </a:lnTo>
                <a:lnTo>
                  <a:pt x="1222" y="1630"/>
                </a:lnTo>
                <a:lnTo>
                  <a:pt x="1562" y="1426"/>
                </a:lnTo>
                <a:lnTo>
                  <a:pt x="1969" y="1290"/>
                </a:lnTo>
                <a:lnTo>
                  <a:pt x="2444" y="1155"/>
                </a:lnTo>
                <a:lnTo>
                  <a:pt x="3259" y="1087"/>
                </a:lnTo>
                <a:lnTo>
                  <a:pt x="4481" y="951"/>
                </a:lnTo>
                <a:lnTo>
                  <a:pt x="7807" y="747"/>
                </a:lnTo>
                <a:lnTo>
                  <a:pt x="11676" y="612"/>
                </a:lnTo>
                <a:lnTo>
                  <a:pt x="15410" y="544"/>
                </a:lnTo>
                <a:close/>
                <a:moveTo>
                  <a:pt x="27560" y="1087"/>
                </a:moveTo>
                <a:lnTo>
                  <a:pt x="28375" y="1155"/>
                </a:lnTo>
                <a:lnTo>
                  <a:pt x="28850" y="1290"/>
                </a:lnTo>
                <a:lnTo>
                  <a:pt x="29257" y="1426"/>
                </a:lnTo>
                <a:lnTo>
                  <a:pt x="29597" y="1630"/>
                </a:lnTo>
                <a:lnTo>
                  <a:pt x="29868" y="1834"/>
                </a:lnTo>
                <a:lnTo>
                  <a:pt x="30072" y="2105"/>
                </a:lnTo>
                <a:lnTo>
                  <a:pt x="30208" y="2444"/>
                </a:lnTo>
                <a:lnTo>
                  <a:pt x="30276" y="2784"/>
                </a:lnTo>
                <a:lnTo>
                  <a:pt x="30344" y="3259"/>
                </a:lnTo>
                <a:lnTo>
                  <a:pt x="30344" y="58311"/>
                </a:lnTo>
                <a:lnTo>
                  <a:pt x="30276" y="58718"/>
                </a:lnTo>
                <a:lnTo>
                  <a:pt x="30208" y="59125"/>
                </a:lnTo>
                <a:lnTo>
                  <a:pt x="30072" y="59465"/>
                </a:lnTo>
                <a:lnTo>
                  <a:pt x="29868" y="59736"/>
                </a:lnTo>
                <a:lnTo>
                  <a:pt x="29597" y="60008"/>
                </a:lnTo>
                <a:lnTo>
                  <a:pt x="29257" y="60144"/>
                </a:lnTo>
                <a:lnTo>
                  <a:pt x="28850" y="60347"/>
                </a:lnTo>
                <a:lnTo>
                  <a:pt x="28375" y="60415"/>
                </a:lnTo>
                <a:lnTo>
                  <a:pt x="26746" y="60687"/>
                </a:lnTo>
                <a:lnTo>
                  <a:pt x="23895" y="60958"/>
                </a:lnTo>
                <a:lnTo>
                  <a:pt x="22130" y="61094"/>
                </a:lnTo>
                <a:lnTo>
                  <a:pt x="20093" y="61230"/>
                </a:lnTo>
                <a:lnTo>
                  <a:pt x="17853" y="61298"/>
                </a:lnTo>
                <a:lnTo>
                  <a:pt x="12966" y="61298"/>
                </a:lnTo>
                <a:lnTo>
                  <a:pt x="10726" y="61230"/>
                </a:lnTo>
                <a:lnTo>
                  <a:pt x="8689" y="61094"/>
                </a:lnTo>
                <a:lnTo>
                  <a:pt x="6924" y="60958"/>
                </a:lnTo>
                <a:lnTo>
                  <a:pt x="4073" y="60687"/>
                </a:lnTo>
                <a:lnTo>
                  <a:pt x="2444" y="60415"/>
                </a:lnTo>
                <a:lnTo>
                  <a:pt x="1969" y="60347"/>
                </a:lnTo>
                <a:lnTo>
                  <a:pt x="1562" y="60144"/>
                </a:lnTo>
                <a:lnTo>
                  <a:pt x="1290" y="60008"/>
                </a:lnTo>
                <a:lnTo>
                  <a:pt x="951" y="59736"/>
                </a:lnTo>
                <a:lnTo>
                  <a:pt x="747" y="59465"/>
                </a:lnTo>
                <a:lnTo>
                  <a:pt x="612" y="59125"/>
                </a:lnTo>
                <a:lnTo>
                  <a:pt x="544" y="58718"/>
                </a:lnTo>
                <a:lnTo>
                  <a:pt x="544" y="58718"/>
                </a:lnTo>
                <a:lnTo>
                  <a:pt x="679" y="59125"/>
                </a:lnTo>
                <a:lnTo>
                  <a:pt x="815" y="59397"/>
                </a:lnTo>
                <a:lnTo>
                  <a:pt x="1019" y="59669"/>
                </a:lnTo>
                <a:lnTo>
                  <a:pt x="1290" y="59940"/>
                </a:lnTo>
                <a:lnTo>
                  <a:pt x="1630" y="60144"/>
                </a:lnTo>
                <a:lnTo>
                  <a:pt x="2037" y="60279"/>
                </a:lnTo>
                <a:lnTo>
                  <a:pt x="2444" y="60415"/>
                </a:lnTo>
                <a:lnTo>
                  <a:pt x="4073" y="60619"/>
                </a:lnTo>
                <a:lnTo>
                  <a:pt x="6924" y="60890"/>
                </a:lnTo>
                <a:lnTo>
                  <a:pt x="8689" y="61026"/>
                </a:lnTo>
                <a:lnTo>
                  <a:pt x="10726" y="61162"/>
                </a:lnTo>
                <a:lnTo>
                  <a:pt x="12966" y="61230"/>
                </a:lnTo>
                <a:lnTo>
                  <a:pt x="17853" y="61230"/>
                </a:lnTo>
                <a:lnTo>
                  <a:pt x="20093" y="61162"/>
                </a:lnTo>
                <a:lnTo>
                  <a:pt x="22130" y="61026"/>
                </a:lnTo>
                <a:lnTo>
                  <a:pt x="23895" y="60890"/>
                </a:lnTo>
                <a:lnTo>
                  <a:pt x="26746" y="60619"/>
                </a:lnTo>
                <a:lnTo>
                  <a:pt x="28375" y="60415"/>
                </a:lnTo>
                <a:lnTo>
                  <a:pt x="28850" y="60279"/>
                </a:lnTo>
                <a:lnTo>
                  <a:pt x="29190" y="60144"/>
                </a:lnTo>
                <a:lnTo>
                  <a:pt x="29529" y="59940"/>
                </a:lnTo>
                <a:lnTo>
                  <a:pt x="29800" y="59669"/>
                </a:lnTo>
                <a:lnTo>
                  <a:pt x="30004" y="59397"/>
                </a:lnTo>
                <a:lnTo>
                  <a:pt x="30140" y="59125"/>
                </a:lnTo>
                <a:lnTo>
                  <a:pt x="30276" y="58718"/>
                </a:lnTo>
                <a:lnTo>
                  <a:pt x="30276" y="58311"/>
                </a:lnTo>
                <a:lnTo>
                  <a:pt x="30276" y="3259"/>
                </a:lnTo>
                <a:lnTo>
                  <a:pt x="30276" y="2852"/>
                </a:lnTo>
                <a:lnTo>
                  <a:pt x="30140" y="2444"/>
                </a:lnTo>
                <a:lnTo>
                  <a:pt x="30004" y="2173"/>
                </a:lnTo>
                <a:lnTo>
                  <a:pt x="29800" y="1901"/>
                </a:lnTo>
                <a:lnTo>
                  <a:pt x="29529" y="1698"/>
                </a:lnTo>
                <a:lnTo>
                  <a:pt x="29190" y="1494"/>
                </a:lnTo>
                <a:lnTo>
                  <a:pt x="28850" y="1358"/>
                </a:lnTo>
                <a:lnTo>
                  <a:pt x="28375" y="1223"/>
                </a:lnTo>
                <a:lnTo>
                  <a:pt x="27560" y="1087"/>
                </a:lnTo>
                <a:close/>
                <a:moveTo>
                  <a:pt x="15410" y="1"/>
                </a:moveTo>
                <a:lnTo>
                  <a:pt x="11608" y="69"/>
                </a:lnTo>
                <a:lnTo>
                  <a:pt x="7739" y="204"/>
                </a:lnTo>
                <a:lnTo>
                  <a:pt x="4413" y="408"/>
                </a:lnTo>
                <a:lnTo>
                  <a:pt x="3191" y="544"/>
                </a:lnTo>
                <a:lnTo>
                  <a:pt x="2309" y="680"/>
                </a:lnTo>
                <a:lnTo>
                  <a:pt x="1765" y="815"/>
                </a:lnTo>
                <a:lnTo>
                  <a:pt x="1290" y="1019"/>
                </a:lnTo>
                <a:lnTo>
                  <a:pt x="883" y="1223"/>
                </a:lnTo>
                <a:lnTo>
                  <a:pt x="544" y="1494"/>
                </a:lnTo>
                <a:lnTo>
                  <a:pt x="340" y="1901"/>
                </a:lnTo>
                <a:lnTo>
                  <a:pt x="136" y="2241"/>
                </a:lnTo>
                <a:lnTo>
                  <a:pt x="1" y="2716"/>
                </a:lnTo>
                <a:lnTo>
                  <a:pt x="1" y="3259"/>
                </a:lnTo>
                <a:lnTo>
                  <a:pt x="1" y="58311"/>
                </a:lnTo>
                <a:lnTo>
                  <a:pt x="1" y="58854"/>
                </a:lnTo>
                <a:lnTo>
                  <a:pt x="136" y="59261"/>
                </a:lnTo>
                <a:lnTo>
                  <a:pt x="340" y="59736"/>
                </a:lnTo>
                <a:lnTo>
                  <a:pt x="612" y="60076"/>
                </a:lnTo>
                <a:lnTo>
                  <a:pt x="951" y="60347"/>
                </a:lnTo>
                <a:lnTo>
                  <a:pt x="1358" y="60619"/>
                </a:lnTo>
                <a:lnTo>
                  <a:pt x="1833" y="60823"/>
                </a:lnTo>
                <a:lnTo>
                  <a:pt x="2309" y="60958"/>
                </a:lnTo>
                <a:lnTo>
                  <a:pt x="4006" y="61162"/>
                </a:lnTo>
                <a:lnTo>
                  <a:pt x="6857" y="61501"/>
                </a:lnTo>
                <a:lnTo>
                  <a:pt x="8689" y="61637"/>
                </a:lnTo>
                <a:lnTo>
                  <a:pt x="10726" y="61705"/>
                </a:lnTo>
                <a:lnTo>
                  <a:pt x="12966" y="61773"/>
                </a:lnTo>
                <a:lnTo>
                  <a:pt x="15410" y="61841"/>
                </a:lnTo>
                <a:lnTo>
                  <a:pt x="17853" y="61773"/>
                </a:lnTo>
                <a:lnTo>
                  <a:pt x="20093" y="61705"/>
                </a:lnTo>
                <a:lnTo>
                  <a:pt x="22130" y="61637"/>
                </a:lnTo>
                <a:lnTo>
                  <a:pt x="23963" y="61501"/>
                </a:lnTo>
                <a:lnTo>
                  <a:pt x="26814" y="61162"/>
                </a:lnTo>
                <a:lnTo>
                  <a:pt x="28511" y="60958"/>
                </a:lnTo>
                <a:lnTo>
                  <a:pt x="28986" y="60823"/>
                </a:lnTo>
                <a:lnTo>
                  <a:pt x="29461" y="60619"/>
                </a:lnTo>
                <a:lnTo>
                  <a:pt x="29868" y="60347"/>
                </a:lnTo>
                <a:lnTo>
                  <a:pt x="30208" y="60076"/>
                </a:lnTo>
                <a:lnTo>
                  <a:pt x="30479" y="59736"/>
                </a:lnTo>
                <a:lnTo>
                  <a:pt x="30683" y="59261"/>
                </a:lnTo>
                <a:lnTo>
                  <a:pt x="30819" y="58854"/>
                </a:lnTo>
                <a:lnTo>
                  <a:pt x="30819" y="58311"/>
                </a:lnTo>
                <a:lnTo>
                  <a:pt x="30819" y="3259"/>
                </a:lnTo>
                <a:lnTo>
                  <a:pt x="30819" y="2716"/>
                </a:lnTo>
                <a:lnTo>
                  <a:pt x="30683" y="2241"/>
                </a:lnTo>
                <a:lnTo>
                  <a:pt x="30547" y="1901"/>
                </a:lnTo>
                <a:lnTo>
                  <a:pt x="30276" y="1494"/>
                </a:lnTo>
                <a:lnTo>
                  <a:pt x="29936" y="1223"/>
                </a:lnTo>
                <a:lnTo>
                  <a:pt x="29529" y="1019"/>
                </a:lnTo>
                <a:lnTo>
                  <a:pt x="29054" y="815"/>
                </a:lnTo>
                <a:lnTo>
                  <a:pt x="28511" y="680"/>
                </a:lnTo>
                <a:lnTo>
                  <a:pt x="27628" y="544"/>
                </a:lnTo>
                <a:lnTo>
                  <a:pt x="26406" y="408"/>
                </a:lnTo>
                <a:lnTo>
                  <a:pt x="23080" y="204"/>
                </a:lnTo>
                <a:lnTo>
                  <a:pt x="19211" y="69"/>
                </a:lnTo>
                <a:lnTo>
                  <a:pt x="15410" y="1"/>
                </a:lnTo>
                <a:close/>
              </a:path>
            </a:pathLst>
          </a:custGeom>
          <a:solidFill>
            <a:srgbClr val="FFFFFF">
              <a:alpha val="11150"/>
            </a:srgbClr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25" name="Google Shape;109;p17"/>
          <p:cNvGrpSpPr/>
          <p:nvPr/>
        </p:nvGrpSpPr>
        <p:grpSpPr>
          <a:xfrm rot="8030118" flipH="1">
            <a:off x="2680913" y="381991"/>
            <a:ext cx="1111356" cy="1082060"/>
            <a:chOff x="1113100" y="2199475"/>
            <a:chExt cx="801900" cy="709925"/>
          </a:xfrm>
        </p:grpSpPr>
        <p:sp>
          <p:nvSpPr>
            <p:cNvPr id="26" name="Google Shape;110;p17"/>
            <p:cNvSpPr/>
            <p:nvPr/>
          </p:nvSpPr>
          <p:spPr>
            <a:xfrm>
              <a:off x="1113100" y="2291450"/>
              <a:ext cx="735850" cy="617950"/>
            </a:xfrm>
            <a:custGeom>
              <a:avLst/>
              <a:gdLst/>
              <a:ahLst/>
              <a:cxnLst/>
              <a:rect l="l" t="t" r="r" b="b"/>
              <a:pathLst>
                <a:path w="29434" h="24718" extrusionOk="0">
                  <a:moveTo>
                    <a:pt x="26604" y="13869"/>
                  </a:moveTo>
                  <a:lnTo>
                    <a:pt x="26509" y="13963"/>
                  </a:lnTo>
                  <a:lnTo>
                    <a:pt x="26509" y="14057"/>
                  </a:lnTo>
                  <a:lnTo>
                    <a:pt x="26604" y="14246"/>
                  </a:lnTo>
                  <a:lnTo>
                    <a:pt x="26604" y="13869"/>
                  </a:lnTo>
                  <a:close/>
                  <a:moveTo>
                    <a:pt x="7925" y="23397"/>
                  </a:moveTo>
                  <a:lnTo>
                    <a:pt x="8302" y="23491"/>
                  </a:lnTo>
                  <a:lnTo>
                    <a:pt x="8113" y="23491"/>
                  </a:lnTo>
                  <a:lnTo>
                    <a:pt x="7925" y="23397"/>
                  </a:lnTo>
                  <a:close/>
                  <a:moveTo>
                    <a:pt x="28962" y="1"/>
                  </a:moveTo>
                  <a:lnTo>
                    <a:pt x="28962" y="95"/>
                  </a:lnTo>
                  <a:lnTo>
                    <a:pt x="28774" y="284"/>
                  </a:lnTo>
                  <a:lnTo>
                    <a:pt x="28868" y="284"/>
                  </a:lnTo>
                  <a:lnTo>
                    <a:pt x="28868" y="567"/>
                  </a:lnTo>
                  <a:lnTo>
                    <a:pt x="28679" y="567"/>
                  </a:lnTo>
                  <a:lnTo>
                    <a:pt x="28868" y="661"/>
                  </a:lnTo>
                  <a:lnTo>
                    <a:pt x="28679" y="850"/>
                  </a:lnTo>
                  <a:lnTo>
                    <a:pt x="28679" y="1039"/>
                  </a:lnTo>
                  <a:lnTo>
                    <a:pt x="28585" y="1039"/>
                  </a:lnTo>
                  <a:lnTo>
                    <a:pt x="28491" y="1227"/>
                  </a:lnTo>
                  <a:lnTo>
                    <a:pt x="28679" y="1416"/>
                  </a:lnTo>
                  <a:lnTo>
                    <a:pt x="28962" y="1605"/>
                  </a:lnTo>
                  <a:lnTo>
                    <a:pt x="28585" y="1793"/>
                  </a:lnTo>
                  <a:lnTo>
                    <a:pt x="28868" y="1982"/>
                  </a:lnTo>
                  <a:lnTo>
                    <a:pt x="28962" y="2171"/>
                  </a:lnTo>
                  <a:lnTo>
                    <a:pt x="28868" y="2265"/>
                  </a:lnTo>
                  <a:lnTo>
                    <a:pt x="28774" y="2359"/>
                  </a:lnTo>
                  <a:lnTo>
                    <a:pt x="28868" y="2359"/>
                  </a:lnTo>
                  <a:lnTo>
                    <a:pt x="28774" y="2454"/>
                  </a:lnTo>
                  <a:lnTo>
                    <a:pt x="28868" y="2548"/>
                  </a:lnTo>
                  <a:lnTo>
                    <a:pt x="28868" y="2642"/>
                  </a:lnTo>
                  <a:lnTo>
                    <a:pt x="28585" y="2642"/>
                  </a:lnTo>
                  <a:lnTo>
                    <a:pt x="28679" y="2737"/>
                  </a:lnTo>
                  <a:lnTo>
                    <a:pt x="28774" y="2831"/>
                  </a:lnTo>
                  <a:lnTo>
                    <a:pt x="28774" y="3303"/>
                  </a:lnTo>
                  <a:lnTo>
                    <a:pt x="28679" y="3680"/>
                  </a:lnTo>
                  <a:lnTo>
                    <a:pt x="28585" y="3963"/>
                  </a:lnTo>
                  <a:lnTo>
                    <a:pt x="28774" y="4058"/>
                  </a:lnTo>
                  <a:lnTo>
                    <a:pt x="28774" y="4341"/>
                  </a:lnTo>
                  <a:lnTo>
                    <a:pt x="28585" y="4246"/>
                  </a:lnTo>
                  <a:lnTo>
                    <a:pt x="28585" y="4341"/>
                  </a:lnTo>
                  <a:lnTo>
                    <a:pt x="28679" y="4435"/>
                  </a:lnTo>
                  <a:lnTo>
                    <a:pt x="28491" y="4435"/>
                  </a:lnTo>
                  <a:lnTo>
                    <a:pt x="28585" y="4718"/>
                  </a:lnTo>
                  <a:lnTo>
                    <a:pt x="28491" y="5001"/>
                  </a:lnTo>
                  <a:lnTo>
                    <a:pt x="28774" y="4907"/>
                  </a:lnTo>
                  <a:lnTo>
                    <a:pt x="29057" y="5095"/>
                  </a:lnTo>
                  <a:lnTo>
                    <a:pt x="29057" y="5095"/>
                  </a:lnTo>
                  <a:lnTo>
                    <a:pt x="28774" y="5001"/>
                  </a:lnTo>
                  <a:lnTo>
                    <a:pt x="28679" y="5001"/>
                  </a:lnTo>
                  <a:lnTo>
                    <a:pt x="28774" y="5095"/>
                  </a:lnTo>
                  <a:lnTo>
                    <a:pt x="28585" y="5095"/>
                  </a:lnTo>
                  <a:lnTo>
                    <a:pt x="28396" y="5567"/>
                  </a:lnTo>
                  <a:lnTo>
                    <a:pt x="28396" y="5756"/>
                  </a:lnTo>
                  <a:lnTo>
                    <a:pt x="28585" y="6039"/>
                  </a:lnTo>
                  <a:lnTo>
                    <a:pt x="28396" y="6982"/>
                  </a:lnTo>
                  <a:lnTo>
                    <a:pt x="28302" y="7359"/>
                  </a:lnTo>
                  <a:lnTo>
                    <a:pt x="28113" y="7737"/>
                  </a:lnTo>
                  <a:lnTo>
                    <a:pt x="28113" y="7642"/>
                  </a:lnTo>
                  <a:lnTo>
                    <a:pt x="28113" y="7548"/>
                  </a:lnTo>
                  <a:lnTo>
                    <a:pt x="27830" y="8114"/>
                  </a:lnTo>
                  <a:lnTo>
                    <a:pt x="27830" y="8114"/>
                  </a:lnTo>
                  <a:lnTo>
                    <a:pt x="27924" y="8020"/>
                  </a:lnTo>
                  <a:lnTo>
                    <a:pt x="27453" y="8963"/>
                  </a:lnTo>
                  <a:lnTo>
                    <a:pt x="27736" y="8963"/>
                  </a:lnTo>
                  <a:lnTo>
                    <a:pt x="27547" y="9246"/>
                  </a:lnTo>
                  <a:lnTo>
                    <a:pt x="27547" y="9435"/>
                  </a:lnTo>
                  <a:lnTo>
                    <a:pt x="27641" y="9529"/>
                  </a:lnTo>
                  <a:lnTo>
                    <a:pt x="27641" y="9812"/>
                  </a:lnTo>
                  <a:lnTo>
                    <a:pt x="27547" y="9906"/>
                  </a:lnTo>
                  <a:lnTo>
                    <a:pt x="27453" y="9906"/>
                  </a:lnTo>
                  <a:lnTo>
                    <a:pt x="27358" y="9718"/>
                  </a:lnTo>
                  <a:lnTo>
                    <a:pt x="27264" y="9812"/>
                  </a:lnTo>
                  <a:lnTo>
                    <a:pt x="27075" y="9906"/>
                  </a:lnTo>
                  <a:lnTo>
                    <a:pt x="27170" y="10001"/>
                  </a:lnTo>
                  <a:lnTo>
                    <a:pt x="27075" y="10095"/>
                  </a:lnTo>
                  <a:lnTo>
                    <a:pt x="27075" y="10284"/>
                  </a:lnTo>
                  <a:lnTo>
                    <a:pt x="27170" y="10472"/>
                  </a:lnTo>
                  <a:lnTo>
                    <a:pt x="27170" y="10755"/>
                  </a:lnTo>
                  <a:lnTo>
                    <a:pt x="26792" y="10755"/>
                  </a:lnTo>
                  <a:lnTo>
                    <a:pt x="26698" y="10661"/>
                  </a:lnTo>
                  <a:lnTo>
                    <a:pt x="26698" y="10850"/>
                  </a:lnTo>
                  <a:lnTo>
                    <a:pt x="26604" y="10944"/>
                  </a:lnTo>
                  <a:lnTo>
                    <a:pt x="26415" y="10944"/>
                  </a:lnTo>
                  <a:lnTo>
                    <a:pt x="26415" y="11038"/>
                  </a:lnTo>
                  <a:lnTo>
                    <a:pt x="26509" y="11038"/>
                  </a:lnTo>
                  <a:lnTo>
                    <a:pt x="26604" y="11133"/>
                  </a:lnTo>
                  <a:lnTo>
                    <a:pt x="26604" y="11321"/>
                  </a:lnTo>
                  <a:lnTo>
                    <a:pt x="26604" y="11510"/>
                  </a:lnTo>
                  <a:lnTo>
                    <a:pt x="26509" y="11510"/>
                  </a:lnTo>
                  <a:lnTo>
                    <a:pt x="26509" y="11416"/>
                  </a:lnTo>
                  <a:lnTo>
                    <a:pt x="26415" y="11416"/>
                  </a:lnTo>
                  <a:lnTo>
                    <a:pt x="26415" y="11321"/>
                  </a:lnTo>
                  <a:lnTo>
                    <a:pt x="26321" y="11793"/>
                  </a:lnTo>
                  <a:lnTo>
                    <a:pt x="26226" y="11699"/>
                  </a:lnTo>
                  <a:lnTo>
                    <a:pt x="26132" y="11793"/>
                  </a:lnTo>
                  <a:lnTo>
                    <a:pt x="26226" y="11793"/>
                  </a:lnTo>
                  <a:lnTo>
                    <a:pt x="26321" y="12076"/>
                  </a:lnTo>
                  <a:lnTo>
                    <a:pt x="26415" y="12359"/>
                  </a:lnTo>
                  <a:lnTo>
                    <a:pt x="26038" y="12548"/>
                  </a:lnTo>
                  <a:lnTo>
                    <a:pt x="25755" y="12737"/>
                  </a:lnTo>
                  <a:lnTo>
                    <a:pt x="25660" y="12925"/>
                  </a:lnTo>
                  <a:lnTo>
                    <a:pt x="25755" y="12925"/>
                  </a:lnTo>
                  <a:lnTo>
                    <a:pt x="25755" y="13020"/>
                  </a:lnTo>
                  <a:lnTo>
                    <a:pt x="25849" y="12737"/>
                  </a:lnTo>
                  <a:lnTo>
                    <a:pt x="25943" y="13020"/>
                  </a:lnTo>
                  <a:lnTo>
                    <a:pt x="26038" y="12831"/>
                  </a:lnTo>
                  <a:lnTo>
                    <a:pt x="26132" y="12925"/>
                  </a:lnTo>
                  <a:lnTo>
                    <a:pt x="25943" y="13208"/>
                  </a:lnTo>
                  <a:lnTo>
                    <a:pt x="25660" y="13114"/>
                  </a:lnTo>
                  <a:lnTo>
                    <a:pt x="25472" y="13208"/>
                  </a:lnTo>
                  <a:lnTo>
                    <a:pt x="25377" y="13397"/>
                  </a:lnTo>
                  <a:lnTo>
                    <a:pt x="25283" y="13869"/>
                  </a:lnTo>
                  <a:lnTo>
                    <a:pt x="25189" y="14435"/>
                  </a:lnTo>
                  <a:lnTo>
                    <a:pt x="25094" y="14623"/>
                  </a:lnTo>
                  <a:lnTo>
                    <a:pt x="25000" y="14812"/>
                  </a:lnTo>
                  <a:lnTo>
                    <a:pt x="24906" y="14718"/>
                  </a:lnTo>
                  <a:lnTo>
                    <a:pt x="24811" y="14529"/>
                  </a:lnTo>
                  <a:lnTo>
                    <a:pt x="24717" y="14906"/>
                  </a:lnTo>
                  <a:lnTo>
                    <a:pt x="24717" y="15189"/>
                  </a:lnTo>
                  <a:lnTo>
                    <a:pt x="24717" y="15284"/>
                  </a:lnTo>
                  <a:lnTo>
                    <a:pt x="24811" y="15284"/>
                  </a:lnTo>
                  <a:lnTo>
                    <a:pt x="24528" y="15378"/>
                  </a:lnTo>
                  <a:lnTo>
                    <a:pt x="24340" y="15472"/>
                  </a:lnTo>
                  <a:lnTo>
                    <a:pt x="24057" y="15944"/>
                  </a:lnTo>
                  <a:lnTo>
                    <a:pt x="23962" y="16416"/>
                  </a:lnTo>
                  <a:lnTo>
                    <a:pt x="23774" y="16699"/>
                  </a:lnTo>
                  <a:lnTo>
                    <a:pt x="23396" y="16699"/>
                  </a:lnTo>
                  <a:lnTo>
                    <a:pt x="23208" y="16982"/>
                  </a:lnTo>
                  <a:lnTo>
                    <a:pt x="23019" y="17359"/>
                  </a:lnTo>
                  <a:lnTo>
                    <a:pt x="22830" y="17831"/>
                  </a:lnTo>
                  <a:lnTo>
                    <a:pt x="22830" y="17736"/>
                  </a:lnTo>
                  <a:lnTo>
                    <a:pt x="22736" y="17642"/>
                  </a:lnTo>
                  <a:lnTo>
                    <a:pt x="22736" y="17642"/>
                  </a:lnTo>
                  <a:lnTo>
                    <a:pt x="22830" y="17925"/>
                  </a:lnTo>
                  <a:lnTo>
                    <a:pt x="22453" y="17925"/>
                  </a:lnTo>
                  <a:lnTo>
                    <a:pt x="22547" y="17736"/>
                  </a:lnTo>
                  <a:lnTo>
                    <a:pt x="22453" y="17736"/>
                  </a:lnTo>
                  <a:lnTo>
                    <a:pt x="22359" y="17831"/>
                  </a:lnTo>
                  <a:lnTo>
                    <a:pt x="22264" y="18208"/>
                  </a:lnTo>
                  <a:lnTo>
                    <a:pt x="22170" y="18491"/>
                  </a:lnTo>
                  <a:lnTo>
                    <a:pt x="22076" y="18585"/>
                  </a:lnTo>
                  <a:lnTo>
                    <a:pt x="21887" y="18585"/>
                  </a:lnTo>
                  <a:lnTo>
                    <a:pt x="21698" y="19152"/>
                  </a:lnTo>
                  <a:lnTo>
                    <a:pt x="21604" y="18869"/>
                  </a:lnTo>
                  <a:lnTo>
                    <a:pt x="21604" y="19057"/>
                  </a:lnTo>
                  <a:lnTo>
                    <a:pt x="21415" y="19152"/>
                  </a:lnTo>
                  <a:lnTo>
                    <a:pt x="20943" y="19529"/>
                  </a:lnTo>
                  <a:lnTo>
                    <a:pt x="20377" y="19812"/>
                  </a:lnTo>
                  <a:lnTo>
                    <a:pt x="19906" y="20095"/>
                  </a:lnTo>
                  <a:lnTo>
                    <a:pt x="20094" y="20189"/>
                  </a:lnTo>
                  <a:lnTo>
                    <a:pt x="20189" y="20284"/>
                  </a:lnTo>
                  <a:lnTo>
                    <a:pt x="19906" y="20378"/>
                  </a:lnTo>
                  <a:lnTo>
                    <a:pt x="19906" y="20284"/>
                  </a:lnTo>
                  <a:lnTo>
                    <a:pt x="19811" y="20189"/>
                  </a:lnTo>
                  <a:lnTo>
                    <a:pt x="19811" y="20284"/>
                  </a:lnTo>
                  <a:lnTo>
                    <a:pt x="19811" y="20378"/>
                  </a:lnTo>
                  <a:lnTo>
                    <a:pt x="19245" y="20284"/>
                  </a:lnTo>
                  <a:lnTo>
                    <a:pt x="19340" y="20378"/>
                  </a:lnTo>
                  <a:lnTo>
                    <a:pt x="19245" y="20472"/>
                  </a:lnTo>
                  <a:lnTo>
                    <a:pt x="19434" y="20567"/>
                  </a:lnTo>
                  <a:lnTo>
                    <a:pt x="19340" y="20661"/>
                  </a:lnTo>
                  <a:lnTo>
                    <a:pt x="18962" y="20661"/>
                  </a:lnTo>
                  <a:lnTo>
                    <a:pt x="18585" y="21038"/>
                  </a:lnTo>
                  <a:lnTo>
                    <a:pt x="18113" y="21416"/>
                  </a:lnTo>
                  <a:lnTo>
                    <a:pt x="17736" y="21699"/>
                  </a:lnTo>
                  <a:lnTo>
                    <a:pt x="17359" y="21793"/>
                  </a:lnTo>
                  <a:lnTo>
                    <a:pt x="17076" y="22076"/>
                  </a:lnTo>
                  <a:lnTo>
                    <a:pt x="16793" y="22359"/>
                  </a:lnTo>
                  <a:lnTo>
                    <a:pt x="16698" y="22265"/>
                  </a:lnTo>
                  <a:lnTo>
                    <a:pt x="16604" y="22170"/>
                  </a:lnTo>
                  <a:lnTo>
                    <a:pt x="16321" y="22170"/>
                  </a:lnTo>
                  <a:lnTo>
                    <a:pt x="15849" y="22453"/>
                  </a:lnTo>
                  <a:lnTo>
                    <a:pt x="14340" y="22831"/>
                  </a:lnTo>
                  <a:lnTo>
                    <a:pt x="14340" y="22925"/>
                  </a:lnTo>
                  <a:lnTo>
                    <a:pt x="14340" y="23019"/>
                  </a:lnTo>
                  <a:lnTo>
                    <a:pt x="14245" y="23114"/>
                  </a:lnTo>
                  <a:lnTo>
                    <a:pt x="14057" y="23019"/>
                  </a:lnTo>
                  <a:lnTo>
                    <a:pt x="13962" y="22925"/>
                  </a:lnTo>
                  <a:lnTo>
                    <a:pt x="13774" y="22925"/>
                  </a:lnTo>
                  <a:lnTo>
                    <a:pt x="13774" y="23208"/>
                  </a:lnTo>
                  <a:lnTo>
                    <a:pt x="13491" y="23114"/>
                  </a:lnTo>
                  <a:lnTo>
                    <a:pt x="13113" y="23114"/>
                  </a:lnTo>
                  <a:lnTo>
                    <a:pt x="12642" y="23208"/>
                  </a:lnTo>
                  <a:lnTo>
                    <a:pt x="12453" y="23302"/>
                  </a:lnTo>
                  <a:lnTo>
                    <a:pt x="12076" y="23208"/>
                  </a:lnTo>
                  <a:lnTo>
                    <a:pt x="11793" y="23114"/>
                  </a:lnTo>
                  <a:lnTo>
                    <a:pt x="11510" y="23585"/>
                  </a:lnTo>
                  <a:lnTo>
                    <a:pt x="11321" y="23397"/>
                  </a:lnTo>
                  <a:lnTo>
                    <a:pt x="11132" y="23302"/>
                  </a:lnTo>
                  <a:lnTo>
                    <a:pt x="10849" y="23302"/>
                  </a:lnTo>
                  <a:lnTo>
                    <a:pt x="10566" y="23397"/>
                  </a:lnTo>
                  <a:lnTo>
                    <a:pt x="10566" y="23302"/>
                  </a:lnTo>
                  <a:lnTo>
                    <a:pt x="10189" y="23302"/>
                  </a:lnTo>
                  <a:lnTo>
                    <a:pt x="9717" y="23491"/>
                  </a:lnTo>
                  <a:lnTo>
                    <a:pt x="9717" y="23302"/>
                  </a:lnTo>
                  <a:lnTo>
                    <a:pt x="9623" y="23491"/>
                  </a:lnTo>
                  <a:lnTo>
                    <a:pt x="9434" y="23680"/>
                  </a:lnTo>
                  <a:lnTo>
                    <a:pt x="9340" y="23585"/>
                  </a:lnTo>
                  <a:lnTo>
                    <a:pt x="9434" y="23585"/>
                  </a:lnTo>
                  <a:lnTo>
                    <a:pt x="9340" y="23491"/>
                  </a:lnTo>
                  <a:lnTo>
                    <a:pt x="9246" y="23491"/>
                  </a:lnTo>
                  <a:lnTo>
                    <a:pt x="9246" y="23585"/>
                  </a:lnTo>
                  <a:lnTo>
                    <a:pt x="9151" y="23491"/>
                  </a:lnTo>
                  <a:lnTo>
                    <a:pt x="8868" y="23680"/>
                  </a:lnTo>
                  <a:lnTo>
                    <a:pt x="8774" y="23680"/>
                  </a:lnTo>
                  <a:lnTo>
                    <a:pt x="8680" y="23491"/>
                  </a:lnTo>
                  <a:lnTo>
                    <a:pt x="8585" y="23585"/>
                  </a:lnTo>
                  <a:lnTo>
                    <a:pt x="8491" y="23585"/>
                  </a:lnTo>
                  <a:lnTo>
                    <a:pt x="8397" y="23491"/>
                  </a:lnTo>
                  <a:lnTo>
                    <a:pt x="8302" y="23491"/>
                  </a:lnTo>
                  <a:lnTo>
                    <a:pt x="8208" y="23302"/>
                  </a:lnTo>
                  <a:lnTo>
                    <a:pt x="8302" y="23114"/>
                  </a:lnTo>
                  <a:lnTo>
                    <a:pt x="8302" y="23114"/>
                  </a:lnTo>
                  <a:lnTo>
                    <a:pt x="8019" y="23208"/>
                  </a:lnTo>
                  <a:lnTo>
                    <a:pt x="7642" y="23208"/>
                  </a:lnTo>
                  <a:lnTo>
                    <a:pt x="7359" y="23302"/>
                  </a:lnTo>
                  <a:lnTo>
                    <a:pt x="7264" y="23302"/>
                  </a:lnTo>
                  <a:lnTo>
                    <a:pt x="7264" y="23397"/>
                  </a:lnTo>
                  <a:lnTo>
                    <a:pt x="7547" y="23397"/>
                  </a:lnTo>
                  <a:lnTo>
                    <a:pt x="7453" y="23491"/>
                  </a:lnTo>
                  <a:lnTo>
                    <a:pt x="7359" y="23491"/>
                  </a:lnTo>
                  <a:lnTo>
                    <a:pt x="7170" y="23680"/>
                  </a:lnTo>
                  <a:lnTo>
                    <a:pt x="6981" y="23397"/>
                  </a:lnTo>
                  <a:lnTo>
                    <a:pt x="6698" y="23208"/>
                  </a:lnTo>
                  <a:lnTo>
                    <a:pt x="6604" y="23114"/>
                  </a:lnTo>
                  <a:lnTo>
                    <a:pt x="6415" y="23208"/>
                  </a:lnTo>
                  <a:lnTo>
                    <a:pt x="6227" y="23302"/>
                  </a:lnTo>
                  <a:lnTo>
                    <a:pt x="6132" y="23491"/>
                  </a:lnTo>
                  <a:lnTo>
                    <a:pt x="6038" y="23491"/>
                  </a:lnTo>
                  <a:lnTo>
                    <a:pt x="6038" y="23397"/>
                  </a:lnTo>
                  <a:lnTo>
                    <a:pt x="6132" y="23208"/>
                  </a:lnTo>
                  <a:lnTo>
                    <a:pt x="5849" y="23302"/>
                  </a:lnTo>
                  <a:lnTo>
                    <a:pt x="5661" y="23397"/>
                  </a:lnTo>
                  <a:lnTo>
                    <a:pt x="5095" y="23208"/>
                  </a:lnTo>
                  <a:lnTo>
                    <a:pt x="4057" y="23019"/>
                  </a:lnTo>
                  <a:lnTo>
                    <a:pt x="2925" y="22831"/>
                  </a:lnTo>
                  <a:lnTo>
                    <a:pt x="2265" y="22831"/>
                  </a:lnTo>
                  <a:lnTo>
                    <a:pt x="2265" y="22642"/>
                  </a:lnTo>
                  <a:lnTo>
                    <a:pt x="1887" y="22642"/>
                  </a:lnTo>
                  <a:lnTo>
                    <a:pt x="1510" y="22548"/>
                  </a:lnTo>
                  <a:lnTo>
                    <a:pt x="944" y="22076"/>
                  </a:lnTo>
                  <a:lnTo>
                    <a:pt x="944" y="21887"/>
                  </a:lnTo>
                  <a:lnTo>
                    <a:pt x="1038" y="21699"/>
                  </a:lnTo>
                  <a:lnTo>
                    <a:pt x="755" y="21699"/>
                  </a:lnTo>
                  <a:lnTo>
                    <a:pt x="472" y="21793"/>
                  </a:lnTo>
                  <a:lnTo>
                    <a:pt x="95" y="22076"/>
                  </a:lnTo>
                  <a:lnTo>
                    <a:pt x="0" y="22265"/>
                  </a:lnTo>
                  <a:lnTo>
                    <a:pt x="0" y="22359"/>
                  </a:lnTo>
                  <a:lnTo>
                    <a:pt x="283" y="22453"/>
                  </a:lnTo>
                  <a:lnTo>
                    <a:pt x="189" y="22548"/>
                  </a:lnTo>
                  <a:lnTo>
                    <a:pt x="95" y="22453"/>
                  </a:lnTo>
                  <a:lnTo>
                    <a:pt x="95" y="22642"/>
                  </a:lnTo>
                  <a:lnTo>
                    <a:pt x="283" y="22642"/>
                  </a:lnTo>
                  <a:lnTo>
                    <a:pt x="566" y="22736"/>
                  </a:lnTo>
                  <a:lnTo>
                    <a:pt x="472" y="22831"/>
                  </a:lnTo>
                  <a:lnTo>
                    <a:pt x="472" y="22925"/>
                  </a:lnTo>
                  <a:lnTo>
                    <a:pt x="661" y="22736"/>
                  </a:lnTo>
                  <a:lnTo>
                    <a:pt x="755" y="22925"/>
                  </a:lnTo>
                  <a:lnTo>
                    <a:pt x="755" y="23019"/>
                  </a:lnTo>
                  <a:lnTo>
                    <a:pt x="661" y="23019"/>
                  </a:lnTo>
                  <a:lnTo>
                    <a:pt x="944" y="23114"/>
                  </a:lnTo>
                  <a:lnTo>
                    <a:pt x="1132" y="23208"/>
                  </a:lnTo>
                  <a:lnTo>
                    <a:pt x="1604" y="23397"/>
                  </a:lnTo>
                  <a:lnTo>
                    <a:pt x="1510" y="23491"/>
                  </a:lnTo>
                  <a:lnTo>
                    <a:pt x="1510" y="23585"/>
                  </a:lnTo>
                  <a:lnTo>
                    <a:pt x="1793" y="23680"/>
                  </a:lnTo>
                  <a:lnTo>
                    <a:pt x="2170" y="23774"/>
                  </a:lnTo>
                  <a:lnTo>
                    <a:pt x="2453" y="23774"/>
                  </a:lnTo>
                  <a:lnTo>
                    <a:pt x="2359" y="23868"/>
                  </a:lnTo>
                  <a:lnTo>
                    <a:pt x="2642" y="24057"/>
                  </a:lnTo>
                  <a:lnTo>
                    <a:pt x="2736" y="23868"/>
                  </a:lnTo>
                  <a:lnTo>
                    <a:pt x="3019" y="23680"/>
                  </a:lnTo>
                  <a:lnTo>
                    <a:pt x="2925" y="23963"/>
                  </a:lnTo>
                  <a:lnTo>
                    <a:pt x="2831" y="24151"/>
                  </a:lnTo>
                  <a:lnTo>
                    <a:pt x="3114" y="23868"/>
                  </a:lnTo>
                  <a:lnTo>
                    <a:pt x="3208" y="24151"/>
                  </a:lnTo>
                  <a:lnTo>
                    <a:pt x="3302" y="23963"/>
                  </a:lnTo>
                  <a:lnTo>
                    <a:pt x="3491" y="24057"/>
                  </a:lnTo>
                  <a:lnTo>
                    <a:pt x="3585" y="24340"/>
                  </a:lnTo>
                  <a:lnTo>
                    <a:pt x="3680" y="24246"/>
                  </a:lnTo>
                  <a:lnTo>
                    <a:pt x="3774" y="24057"/>
                  </a:lnTo>
                  <a:lnTo>
                    <a:pt x="3868" y="24151"/>
                  </a:lnTo>
                  <a:lnTo>
                    <a:pt x="3868" y="24340"/>
                  </a:lnTo>
                  <a:lnTo>
                    <a:pt x="4434" y="24151"/>
                  </a:lnTo>
                  <a:lnTo>
                    <a:pt x="4717" y="24057"/>
                  </a:lnTo>
                  <a:lnTo>
                    <a:pt x="4812" y="24151"/>
                  </a:lnTo>
                  <a:lnTo>
                    <a:pt x="4812" y="23868"/>
                  </a:lnTo>
                  <a:lnTo>
                    <a:pt x="5000" y="23774"/>
                  </a:lnTo>
                  <a:lnTo>
                    <a:pt x="5000" y="23868"/>
                  </a:lnTo>
                  <a:lnTo>
                    <a:pt x="4906" y="24057"/>
                  </a:lnTo>
                  <a:lnTo>
                    <a:pt x="5095" y="23963"/>
                  </a:lnTo>
                  <a:lnTo>
                    <a:pt x="5378" y="23963"/>
                  </a:lnTo>
                  <a:lnTo>
                    <a:pt x="5378" y="24151"/>
                  </a:lnTo>
                  <a:lnTo>
                    <a:pt x="5000" y="24151"/>
                  </a:lnTo>
                  <a:lnTo>
                    <a:pt x="5095" y="24246"/>
                  </a:lnTo>
                  <a:lnTo>
                    <a:pt x="5000" y="24246"/>
                  </a:lnTo>
                  <a:lnTo>
                    <a:pt x="5000" y="24434"/>
                  </a:lnTo>
                  <a:lnTo>
                    <a:pt x="5378" y="24434"/>
                  </a:lnTo>
                  <a:lnTo>
                    <a:pt x="5566" y="24246"/>
                  </a:lnTo>
                  <a:lnTo>
                    <a:pt x="5944" y="24340"/>
                  </a:lnTo>
                  <a:lnTo>
                    <a:pt x="6415" y="24340"/>
                  </a:lnTo>
                  <a:lnTo>
                    <a:pt x="6321" y="24434"/>
                  </a:lnTo>
                  <a:lnTo>
                    <a:pt x="6510" y="24434"/>
                  </a:lnTo>
                  <a:lnTo>
                    <a:pt x="6604" y="24340"/>
                  </a:lnTo>
                  <a:lnTo>
                    <a:pt x="6604" y="24246"/>
                  </a:lnTo>
                  <a:lnTo>
                    <a:pt x="6793" y="24340"/>
                  </a:lnTo>
                  <a:lnTo>
                    <a:pt x="6604" y="24434"/>
                  </a:lnTo>
                  <a:lnTo>
                    <a:pt x="6793" y="24434"/>
                  </a:lnTo>
                  <a:lnTo>
                    <a:pt x="6887" y="24340"/>
                  </a:lnTo>
                  <a:lnTo>
                    <a:pt x="6981" y="24434"/>
                  </a:lnTo>
                  <a:lnTo>
                    <a:pt x="7264" y="24434"/>
                  </a:lnTo>
                  <a:lnTo>
                    <a:pt x="7925" y="24623"/>
                  </a:lnTo>
                  <a:lnTo>
                    <a:pt x="8680" y="24623"/>
                  </a:lnTo>
                  <a:lnTo>
                    <a:pt x="9057" y="24529"/>
                  </a:lnTo>
                  <a:lnTo>
                    <a:pt x="9529" y="24529"/>
                  </a:lnTo>
                  <a:lnTo>
                    <a:pt x="10000" y="24623"/>
                  </a:lnTo>
                  <a:lnTo>
                    <a:pt x="10566" y="24717"/>
                  </a:lnTo>
                  <a:lnTo>
                    <a:pt x="11415" y="24623"/>
                  </a:lnTo>
                  <a:lnTo>
                    <a:pt x="12359" y="24529"/>
                  </a:lnTo>
                  <a:lnTo>
                    <a:pt x="12830" y="24340"/>
                  </a:lnTo>
                  <a:lnTo>
                    <a:pt x="12925" y="24529"/>
                  </a:lnTo>
                  <a:lnTo>
                    <a:pt x="13019" y="24340"/>
                  </a:lnTo>
                  <a:lnTo>
                    <a:pt x="13113" y="24529"/>
                  </a:lnTo>
                  <a:lnTo>
                    <a:pt x="13208" y="24434"/>
                  </a:lnTo>
                  <a:lnTo>
                    <a:pt x="13113" y="24340"/>
                  </a:lnTo>
                  <a:lnTo>
                    <a:pt x="13962" y="24340"/>
                  </a:lnTo>
                  <a:lnTo>
                    <a:pt x="13962" y="24434"/>
                  </a:lnTo>
                  <a:lnTo>
                    <a:pt x="13962" y="24529"/>
                  </a:lnTo>
                  <a:lnTo>
                    <a:pt x="14717" y="24246"/>
                  </a:lnTo>
                  <a:lnTo>
                    <a:pt x="15566" y="24057"/>
                  </a:lnTo>
                  <a:lnTo>
                    <a:pt x="15378" y="23963"/>
                  </a:lnTo>
                  <a:lnTo>
                    <a:pt x="15472" y="23868"/>
                  </a:lnTo>
                  <a:lnTo>
                    <a:pt x="15566" y="23963"/>
                  </a:lnTo>
                  <a:lnTo>
                    <a:pt x="15472" y="23774"/>
                  </a:lnTo>
                  <a:lnTo>
                    <a:pt x="15661" y="23868"/>
                  </a:lnTo>
                  <a:lnTo>
                    <a:pt x="15566" y="24057"/>
                  </a:lnTo>
                  <a:lnTo>
                    <a:pt x="16038" y="23963"/>
                  </a:lnTo>
                  <a:lnTo>
                    <a:pt x="16698" y="23680"/>
                  </a:lnTo>
                  <a:lnTo>
                    <a:pt x="17264" y="23397"/>
                  </a:lnTo>
                  <a:lnTo>
                    <a:pt x="17453" y="23208"/>
                  </a:lnTo>
                  <a:lnTo>
                    <a:pt x="17547" y="23019"/>
                  </a:lnTo>
                  <a:lnTo>
                    <a:pt x="17736" y="23114"/>
                  </a:lnTo>
                  <a:lnTo>
                    <a:pt x="17830" y="23114"/>
                  </a:lnTo>
                  <a:lnTo>
                    <a:pt x="18019" y="23019"/>
                  </a:lnTo>
                  <a:lnTo>
                    <a:pt x="18208" y="22736"/>
                  </a:lnTo>
                  <a:lnTo>
                    <a:pt x="18302" y="22548"/>
                  </a:lnTo>
                  <a:lnTo>
                    <a:pt x="18868" y="22359"/>
                  </a:lnTo>
                  <a:lnTo>
                    <a:pt x="19623" y="22076"/>
                  </a:lnTo>
                  <a:lnTo>
                    <a:pt x="20189" y="21699"/>
                  </a:lnTo>
                  <a:lnTo>
                    <a:pt x="20849" y="21227"/>
                  </a:lnTo>
                  <a:lnTo>
                    <a:pt x="21321" y="20755"/>
                  </a:lnTo>
                  <a:lnTo>
                    <a:pt x="21510" y="20472"/>
                  </a:lnTo>
                  <a:lnTo>
                    <a:pt x="22170" y="19906"/>
                  </a:lnTo>
                  <a:lnTo>
                    <a:pt x="22736" y="19435"/>
                  </a:lnTo>
                  <a:lnTo>
                    <a:pt x="23113" y="18963"/>
                  </a:lnTo>
                  <a:lnTo>
                    <a:pt x="23302" y="18585"/>
                  </a:lnTo>
                  <a:lnTo>
                    <a:pt x="23396" y="18774"/>
                  </a:lnTo>
                  <a:lnTo>
                    <a:pt x="23585" y="18397"/>
                  </a:lnTo>
                  <a:lnTo>
                    <a:pt x="23774" y="18114"/>
                  </a:lnTo>
                  <a:lnTo>
                    <a:pt x="24057" y="17736"/>
                  </a:lnTo>
                  <a:lnTo>
                    <a:pt x="24245" y="17453"/>
                  </a:lnTo>
                  <a:lnTo>
                    <a:pt x="24340" y="17453"/>
                  </a:lnTo>
                  <a:lnTo>
                    <a:pt x="24434" y="17359"/>
                  </a:lnTo>
                  <a:lnTo>
                    <a:pt x="24623" y="16982"/>
                  </a:lnTo>
                  <a:lnTo>
                    <a:pt x="25189" y="16227"/>
                  </a:lnTo>
                  <a:lnTo>
                    <a:pt x="25566" y="15661"/>
                  </a:lnTo>
                  <a:lnTo>
                    <a:pt x="25943" y="15189"/>
                  </a:lnTo>
                  <a:lnTo>
                    <a:pt x="26226" y="14529"/>
                  </a:lnTo>
                  <a:lnTo>
                    <a:pt x="26509" y="13680"/>
                  </a:lnTo>
                  <a:lnTo>
                    <a:pt x="26604" y="13869"/>
                  </a:lnTo>
                  <a:lnTo>
                    <a:pt x="26604" y="13586"/>
                  </a:lnTo>
                  <a:lnTo>
                    <a:pt x="26698" y="13303"/>
                  </a:lnTo>
                  <a:lnTo>
                    <a:pt x="26792" y="13303"/>
                  </a:lnTo>
                  <a:lnTo>
                    <a:pt x="26887" y="13397"/>
                  </a:lnTo>
                  <a:lnTo>
                    <a:pt x="27170" y="12831"/>
                  </a:lnTo>
                  <a:lnTo>
                    <a:pt x="27264" y="12548"/>
                  </a:lnTo>
                  <a:lnTo>
                    <a:pt x="27264" y="12454"/>
                  </a:lnTo>
                  <a:lnTo>
                    <a:pt x="26981" y="12076"/>
                  </a:lnTo>
                  <a:lnTo>
                    <a:pt x="27075" y="12171"/>
                  </a:lnTo>
                  <a:lnTo>
                    <a:pt x="27170" y="12076"/>
                  </a:lnTo>
                  <a:lnTo>
                    <a:pt x="27358" y="12076"/>
                  </a:lnTo>
                  <a:lnTo>
                    <a:pt x="27453" y="12171"/>
                  </a:lnTo>
                  <a:lnTo>
                    <a:pt x="27453" y="11982"/>
                  </a:lnTo>
                  <a:lnTo>
                    <a:pt x="27547" y="11793"/>
                  </a:lnTo>
                  <a:lnTo>
                    <a:pt x="27641" y="11793"/>
                  </a:lnTo>
                  <a:lnTo>
                    <a:pt x="27547" y="11510"/>
                  </a:lnTo>
                  <a:lnTo>
                    <a:pt x="27641" y="11133"/>
                  </a:lnTo>
                  <a:lnTo>
                    <a:pt x="27830" y="10755"/>
                  </a:lnTo>
                  <a:lnTo>
                    <a:pt x="27924" y="10661"/>
                  </a:lnTo>
                  <a:lnTo>
                    <a:pt x="28113" y="10661"/>
                  </a:lnTo>
                  <a:lnTo>
                    <a:pt x="28019" y="10378"/>
                  </a:lnTo>
                  <a:lnTo>
                    <a:pt x="28019" y="10284"/>
                  </a:lnTo>
                  <a:lnTo>
                    <a:pt x="28019" y="10095"/>
                  </a:lnTo>
                  <a:lnTo>
                    <a:pt x="28113" y="10284"/>
                  </a:lnTo>
                  <a:lnTo>
                    <a:pt x="28208" y="10001"/>
                  </a:lnTo>
                  <a:lnTo>
                    <a:pt x="28019" y="10001"/>
                  </a:lnTo>
                  <a:lnTo>
                    <a:pt x="27924" y="9906"/>
                  </a:lnTo>
                  <a:lnTo>
                    <a:pt x="28113" y="9718"/>
                  </a:lnTo>
                  <a:lnTo>
                    <a:pt x="28208" y="9718"/>
                  </a:lnTo>
                  <a:lnTo>
                    <a:pt x="28113" y="9529"/>
                  </a:lnTo>
                  <a:lnTo>
                    <a:pt x="28396" y="9529"/>
                  </a:lnTo>
                  <a:lnTo>
                    <a:pt x="28302" y="9057"/>
                  </a:lnTo>
                  <a:lnTo>
                    <a:pt x="28396" y="9057"/>
                  </a:lnTo>
                  <a:lnTo>
                    <a:pt x="28396" y="8963"/>
                  </a:lnTo>
                  <a:lnTo>
                    <a:pt x="28396" y="8774"/>
                  </a:lnTo>
                  <a:lnTo>
                    <a:pt x="28491" y="8491"/>
                  </a:lnTo>
                  <a:lnTo>
                    <a:pt x="28585" y="8114"/>
                  </a:lnTo>
                  <a:lnTo>
                    <a:pt x="28774" y="8303"/>
                  </a:lnTo>
                  <a:lnTo>
                    <a:pt x="28962" y="7454"/>
                  </a:lnTo>
                  <a:lnTo>
                    <a:pt x="29057" y="6699"/>
                  </a:lnTo>
                  <a:lnTo>
                    <a:pt x="29245" y="5661"/>
                  </a:lnTo>
                  <a:lnTo>
                    <a:pt x="29340" y="4718"/>
                  </a:lnTo>
                  <a:lnTo>
                    <a:pt x="29340" y="4341"/>
                  </a:lnTo>
                  <a:lnTo>
                    <a:pt x="29057" y="4435"/>
                  </a:lnTo>
                  <a:lnTo>
                    <a:pt x="28962" y="4435"/>
                  </a:lnTo>
                  <a:lnTo>
                    <a:pt x="28962" y="4246"/>
                  </a:lnTo>
                  <a:lnTo>
                    <a:pt x="29151" y="4341"/>
                  </a:lnTo>
                  <a:lnTo>
                    <a:pt x="29245" y="4152"/>
                  </a:lnTo>
                  <a:lnTo>
                    <a:pt x="29151" y="4152"/>
                  </a:lnTo>
                  <a:lnTo>
                    <a:pt x="29057" y="3963"/>
                  </a:lnTo>
                  <a:lnTo>
                    <a:pt x="28962" y="3680"/>
                  </a:lnTo>
                  <a:lnTo>
                    <a:pt x="28962" y="3680"/>
                  </a:lnTo>
                  <a:lnTo>
                    <a:pt x="29245" y="3774"/>
                  </a:lnTo>
                  <a:lnTo>
                    <a:pt x="29057" y="3586"/>
                  </a:lnTo>
                  <a:lnTo>
                    <a:pt x="29057" y="3397"/>
                  </a:lnTo>
                  <a:lnTo>
                    <a:pt x="29245" y="3586"/>
                  </a:lnTo>
                  <a:lnTo>
                    <a:pt x="29245" y="3491"/>
                  </a:lnTo>
                  <a:lnTo>
                    <a:pt x="29434" y="3114"/>
                  </a:lnTo>
                  <a:lnTo>
                    <a:pt x="29245" y="2925"/>
                  </a:lnTo>
                  <a:lnTo>
                    <a:pt x="28962" y="2642"/>
                  </a:lnTo>
                  <a:lnTo>
                    <a:pt x="28962" y="2642"/>
                  </a:lnTo>
                  <a:lnTo>
                    <a:pt x="29245" y="2831"/>
                  </a:lnTo>
                  <a:lnTo>
                    <a:pt x="29340" y="2737"/>
                  </a:lnTo>
                  <a:lnTo>
                    <a:pt x="29434" y="2359"/>
                  </a:lnTo>
                  <a:lnTo>
                    <a:pt x="29434" y="2265"/>
                  </a:lnTo>
                  <a:lnTo>
                    <a:pt x="29434" y="2171"/>
                  </a:lnTo>
                  <a:lnTo>
                    <a:pt x="29340" y="2171"/>
                  </a:lnTo>
                  <a:lnTo>
                    <a:pt x="28774" y="944"/>
                  </a:lnTo>
                  <a:lnTo>
                    <a:pt x="28962" y="661"/>
                  </a:lnTo>
                  <a:lnTo>
                    <a:pt x="29057" y="473"/>
                  </a:lnTo>
                  <a:lnTo>
                    <a:pt x="29151" y="473"/>
                  </a:lnTo>
                  <a:lnTo>
                    <a:pt x="28868" y="190"/>
                  </a:lnTo>
                  <a:lnTo>
                    <a:pt x="29057" y="190"/>
                  </a:lnTo>
                  <a:lnTo>
                    <a:pt x="2896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7" name="Google Shape;111;p17"/>
            <p:cNvSpPr/>
            <p:nvPr/>
          </p:nvSpPr>
          <p:spPr>
            <a:xfrm>
              <a:off x="1745175" y="2199475"/>
              <a:ext cx="169825" cy="162775"/>
            </a:xfrm>
            <a:custGeom>
              <a:avLst/>
              <a:gdLst/>
              <a:ahLst/>
              <a:cxnLst/>
              <a:rect l="l" t="t" r="r" b="b"/>
              <a:pathLst>
                <a:path w="6793" h="6511" extrusionOk="0">
                  <a:moveTo>
                    <a:pt x="1038" y="6416"/>
                  </a:moveTo>
                  <a:lnTo>
                    <a:pt x="1038" y="6463"/>
                  </a:lnTo>
                  <a:lnTo>
                    <a:pt x="1038" y="6463"/>
                  </a:lnTo>
                  <a:lnTo>
                    <a:pt x="943" y="6416"/>
                  </a:lnTo>
                  <a:close/>
                  <a:moveTo>
                    <a:pt x="2641" y="1"/>
                  </a:moveTo>
                  <a:lnTo>
                    <a:pt x="2641" y="190"/>
                  </a:lnTo>
                  <a:lnTo>
                    <a:pt x="2641" y="473"/>
                  </a:lnTo>
                  <a:lnTo>
                    <a:pt x="2641" y="567"/>
                  </a:lnTo>
                  <a:lnTo>
                    <a:pt x="2547" y="284"/>
                  </a:lnTo>
                  <a:lnTo>
                    <a:pt x="2547" y="756"/>
                  </a:lnTo>
                  <a:lnTo>
                    <a:pt x="2453" y="284"/>
                  </a:lnTo>
                  <a:lnTo>
                    <a:pt x="2453" y="473"/>
                  </a:lnTo>
                  <a:lnTo>
                    <a:pt x="2453" y="661"/>
                  </a:lnTo>
                  <a:lnTo>
                    <a:pt x="2075" y="1227"/>
                  </a:lnTo>
                  <a:lnTo>
                    <a:pt x="1509" y="2171"/>
                  </a:lnTo>
                  <a:lnTo>
                    <a:pt x="849" y="3114"/>
                  </a:lnTo>
                  <a:lnTo>
                    <a:pt x="377" y="3774"/>
                  </a:lnTo>
                  <a:lnTo>
                    <a:pt x="283" y="4152"/>
                  </a:lnTo>
                  <a:lnTo>
                    <a:pt x="472" y="4246"/>
                  </a:lnTo>
                  <a:lnTo>
                    <a:pt x="472" y="4340"/>
                  </a:lnTo>
                  <a:lnTo>
                    <a:pt x="377" y="4435"/>
                  </a:lnTo>
                  <a:lnTo>
                    <a:pt x="283" y="4435"/>
                  </a:lnTo>
                  <a:lnTo>
                    <a:pt x="566" y="4529"/>
                  </a:lnTo>
                  <a:lnTo>
                    <a:pt x="472" y="4435"/>
                  </a:lnTo>
                  <a:lnTo>
                    <a:pt x="566" y="4435"/>
                  </a:lnTo>
                  <a:lnTo>
                    <a:pt x="849" y="4623"/>
                  </a:lnTo>
                  <a:lnTo>
                    <a:pt x="566" y="4623"/>
                  </a:lnTo>
                  <a:lnTo>
                    <a:pt x="472" y="4812"/>
                  </a:lnTo>
                  <a:lnTo>
                    <a:pt x="377" y="5284"/>
                  </a:lnTo>
                  <a:lnTo>
                    <a:pt x="283" y="5944"/>
                  </a:lnTo>
                  <a:lnTo>
                    <a:pt x="189" y="6133"/>
                  </a:lnTo>
                  <a:lnTo>
                    <a:pt x="0" y="6227"/>
                  </a:lnTo>
                  <a:lnTo>
                    <a:pt x="566" y="6416"/>
                  </a:lnTo>
                  <a:lnTo>
                    <a:pt x="1038" y="6494"/>
                  </a:lnTo>
                  <a:lnTo>
                    <a:pt x="1038" y="6494"/>
                  </a:lnTo>
                  <a:lnTo>
                    <a:pt x="1038" y="6510"/>
                  </a:lnTo>
                  <a:lnTo>
                    <a:pt x="1051" y="6497"/>
                  </a:lnTo>
                  <a:lnTo>
                    <a:pt x="1051" y="6497"/>
                  </a:lnTo>
                  <a:lnTo>
                    <a:pt x="1132" y="6510"/>
                  </a:lnTo>
                  <a:lnTo>
                    <a:pt x="1069" y="6479"/>
                  </a:lnTo>
                  <a:lnTo>
                    <a:pt x="1069" y="6479"/>
                  </a:lnTo>
                  <a:lnTo>
                    <a:pt x="1132" y="6416"/>
                  </a:lnTo>
                  <a:lnTo>
                    <a:pt x="1226" y="6133"/>
                  </a:lnTo>
                  <a:lnTo>
                    <a:pt x="1226" y="5944"/>
                  </a:lnTo>
                  <a:lnTo>
                    <a:pt x="1038" y="5755"/>
                  </a:lnTo>
                  <a:lnTo>
                    <a:pt x="1415" y="5755"/>
                  </a:lnTo>
                  <a:lnTo>
                    <a:pt x="1321" y="5661"/>
                  </a:lnTo>
                  <a:lnTo>
                    <a:pt x="1415" y="5661"/>
                  </a:lnTo>
                  <a:lnTo>
                    <a:pt x="1604" y="5755"/>
                  </a:lnTo>
                  <a:lnTo>
                    <a:pt x="1415" y="5567"/>
                  </a:lnTo>
                  <a:lnTo>
                    <a:pt x="1038" y="5189"/>
                  </a:lnTo>
                  <a:lnTo>
                    <a:pt x="1226" y="5284"/>
                  </a:lnTo>
                  <a:lnTo>
                    <a:pt x="1604" y="5378"/>
                  </a:lnTo>
                  <a:lnTo>
                    <a:pt x="2264" y="3491"/>
                  </a:lnTo>
                  <a:lnTo>
                    <a:pt x="3019" y="1605"/>
                  </a:lnTo>
                  <a:lnTo>
                    <a:pt x="3019" y="1888"/>
                  </a:lnTo>
                  <a:lnTo>
                    <a:pt x="3113" y="1699"/>
                  </a:lnTo>
                  <a:lnTo>
                    <a:pt x="3113" y="1888"/>
                  </a:lnTo>
                  <a:lnTo>
                    <a:pt x="3302" y="1699"/>
                  </a:lnTo>
                  <a:lnTo>
                    <a:pt x="3208" y="1888"/>
                  </a:lnTo>
                  <a:lnTo>
                    <a:pt x="3302" y="1982"/>
                  </a:lnTo>
                  <a:lnTo>
                    <a:pt x="3585" y="2076"/>
                  </a:lnTo>
                  <a:lnTo>
                    <a:pt x="3962" y="2171"/>
                  </a:lnTo>
                  <a:lnTo>
                    <a:pt x="4340" y="1982"/>
                  </a:lnTo>
                  <a:lnTo>
                    <a:pt x="4151" y="2171"/>
                  </a:lnTo>
                  <a:lnTo>
                    <a:pt x="4151" y="2359"/>
                  </a:lnTo>
                  <a:lnTo>
                    <a:pt x="4151" y="2454"/>
                  </a:lnTo>
                  <a:lnTo>
                    <a:pt x="4245" y="2548"/>
                  </a:lnTo>
                  <a:lnTo>
                    <a:pt x="4623" y="2548"/>
                  </a:lnTo>
                  <a:lnTo>
                    <a:pt x="4811" y="2359"/>
                  </a:lnTo>
                  <a:lnTo>
                    <a:pt x="5000" y="2642"/>
                  </a:lnTo>
                  <a:lnTo>
                    <a:pt x="5283" y="3020"/>
                  </a:lnTo>
                  <a:lnTo>
                    <a:pt x="5755" y="3208"/>
                  </a:lnTo>
                  <a:lnTo>
                    <a:pt x="6132" y="3208"/>
                  </a:lnTo>
                  <a:lnTo>
                    <a:pt x="6038" y="3397"/>
                  </a:lnTo>
                  <a:lnTo>
                    <a:pt x="6038" y="3586"/>
                  </a:lnTo>
                  <a:lnTo>
                    <a:pt x="6132" y="3680"/>
                  </a:lnTo>
                  <a:lnTo>
                    <a:pt x="6321" y="3680"/>
                  </a:lnTo>
                  <a:lnTo>
                    <a:pt x="6698" y="3586"/>
                  </a:lnTo>
                  <a:lnTo>
                    <a:pt x="6698" y="3869"/>
                  </a:lnTo>
                  <a:lnTo>
                    <a:pt x="6509" y="3963"/>
                  </a:lnTo>
                  <a:lnTo>
                    <a:pt x="6509" y="3963"/>
                  </a:lnTo>
                  <a:lnTo>
                    <a:pt x="6792" y="3869"/>
                  </a:lnTo>
                  <a:lnTo>
                    <a:pt x="6792" y="3491"/>
                  </a:lnTo>
                  <a:lnTo>
                    <a:pt x="6698" y="3397"/>
                  </a:lnTo>
                  <a:lnTo>
                    <a:pt x="6509" y="3586"/>
                  </a:lnTo>
                  <a:lnTo>
                    <a:pt x="6509" y="3586"/>
                  </a:lnTo>
                  <a:lnTo>
                    <a:pt x="6604" y="3303"/>
                  </a:lnTo>
                  <a:lnTo>
                    <a:pt x="6604" y="3114"/>
                  </a:lnTo>
                  <a:lnTo>
                    <a:pt x="6509" y="3020"/>
                  </a:lnTo>
                  <a:lnTo>
                    <a:pt x="6226" y="3020"/>
                  </a:lnTo>
                  <a:lnTo>
                    <a:pt x="5849" y="3114"/>
                  </a:lnTo>
                  <a:lnTo>
                    <a:pt x="5849" y="3114"/>
                  </a:lnTo>
                  <a:lnTo>
                    <a:pt x="5943" y="2831"/>
                  </a:lnTo>
                  <a:lnTo>
                    <a:pt x="5943" y="2925"/>
                  </a:lnTo>
                  <a:lnTo>
                    <a:pt x="6132" y="2548"/>
                  </a:lnTo>
                  <a:lnTo>
                    <a:pt x="5660" y="2359"/>
                  </a:lnTo>
                  <a:lnTo>
                    <a:pt x="5283" y="2171"/>
                  </a:lnTo>
                  <a:lnTo>
                    <a:pt x="4906" y="2171"/>
                  </a:lnTo>
                  <a:lnTo>
                    <a:pt x="4906" y="1699"/>
                  </a:lnTo>
                  <a:lnTo>
                    <a:pt x="5094" y="1322"/>
                  </a:lnTo>
                  <a:lnTo>
                    <a:pt x="4717" y="1605"/>
                  </a:lnTo>
                  <a:lnTo>
                    <a:pt x="4811" y="1322"/>
                  </a:lnTo>
                  <a:lnTo>
                    <a:pt x="4811" y="1322"/>
                  </a:lnTo>
                  <a:lnTo>
                    <a:pt x="4717" y="1416"/>
                  </a:lnTo>
                  <a:lnTo>
                    <a:pt x="4434" y="1605"/>
                  </a:lnTo>
                  <a:lnTo>
                    <a:pt x="4623" y="1322"/>
                  </a:lnTo>
                  <a:lnTo>
                    <a:pt x="4623" y="1227"/>
                  </a:lnTo>
                  <a:lnTo>
                    <a:pt x="4528" y="1133"/>
                  </a:lnTo>
                  <a:lnTo>
                    <a:pt x="4340" y="1322"/>
                  </a:lnTo>
                  <a:lnTo>
                    <a:pt x="4340" y="1510"/>
                  </a:lnTo>
                  <a:lnTo>
                    <a:pt x="4245" y="1322"/>
                  </a:lnTo>
                  <a:lnTo>
                    <a:pt x="4151" y="1227"/>
                  </a:lnTo>
                  <a:lnTo>
                    <a:pt x="3868" y="944"/>
                  </a:lnTo>
                  <a:lnTo>
                    <a:pt x="3208" y="567"/>
                  </a:lnTo>
                  <a:lnTo>
                    <a:pt x="2925" y="378"/>
                  </a:lnTo>
                  <a:lnTo>
                    <a:pt x="273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28" name="Google Shape;109;p17"/>
          <p:cNvGrpSpPr/>
          <p:nvPr/>
        </p:nvGrpSpPr>
        <p:grpSpPr>
          <a:xfrm rot="8030118" flipH="1">
            <a:off x="5283531" y="366460"/>
            <a:ext cx="1111356" cy="1082060"/>
            <a:chOff x="1113100" y="2199475"/>
            <a:chExt cx="801900" cy="709925"/>
          </a:xfrm>
        </p:grpSpPr>
        <p:sp>
          <p:nvSpPr>
            <p:cNvPr id="29" name="Google Shape;110;p17"/>
            <p:cNvSpPr/>
            <p:nvPr/>
          </p:nvSpPr>
          <p:spPr>
            <a:xfrm>
              <a:off x="1113100" y="2291450"/>
              <a:ext cx="735850" cy="617950"/>
            </a:xfrm>
            <a:custGeom>
              <a:avLst/>
              <a:gdLst/>
              <a:ahLst/>
              <a:cxnLst/>
              <a:rect l="l" t="t" r="r" b="b"/>
              <a:pathLst>
                <a:path w="29434" h="24718" extrusionOk="0">
                  <a:moveTo>
                    <a:pt x="26604" y="13869"/>
                  </a:moveTo>
                  <a:lnTo>
                    <a:pt x="26509" y="13963"/>
                  </a:lnTo>
                  <a:lnTo>
                    <a:pt x="26509" y="14057"/>
                  </a:lnTo>
                  <a:lnTo>
                    <a:pt x="26604" y="14246"/>
                  </a:lnTo>
                  <a:lnTo>
                    <a:pt x="26604" y="13869"/>
                  </a:lnTo>
                  <a:close/>
                  <a:moveTo>
                    <a:pt x="7925" y="23397"/>
                  </a:moveTo>
                  <a:lnTo>
                    <a:pt x="8302" y="23491"/>
                  </a:lnTo>
                  <a:lnTo>
                    <a:pt x="8113" y="23491"/>
                  </a:lnTo>
                  <a:lnTo>
                    <a:pt x="7925" y="23397"/>
                  </a:lnTo>
                  <a:close/>
                  <a:moveTo>
                    <a:pt x="28962" y="1"/>
                  </a:moveTo>
                  <a:lnTo>
                    <a:pt x="28962" y="95"/>
                  </a:lnTo>
                  <a:lnTo>
                    <a:pt x="28774" y="284"/>
                  </a:lnTo>
                  <a:lnTo>
                    <a:pt x="28868" y="284"/>
                  </a:lnTo>
                  <a:lnTo>
                    <a:pt x="28868" y="567"/>
                  </a:lnTo>
                  <a:lnTo>
                    <a:pt x="28679" y="567"/>
                  </a:lnTo>
                  <a:lnTo>
                    <a:pt x="28868" y="661"/>
                  </a:lnTo>
                  <a:lnTo>
                    <a:pt x="28679" y="850"/>
                  </a:lnTo>
                  <a:lnTo>
                    <a:pt x="28679" y="1039"/>
                  </a:lnTo>
                  <a:lnTo>
                    <a:pt x="28585" y="1039"/>
                  </a:lnTo>
                  <a:lnTo>
                    <a:pt x="28491" y="1227"/>
                  </a:lnTo>
                  <a:lnTo>
                    <a:pt x="28679" y="1416"/>
                  </a:lnTo>
                  <a:lnTo>
                    <a:pt x="28962" y="1605"/>
                  </a:lnTo>
                  <a:lnTo>
                    <a:pt x="28585" y="1793"/>
                  </a:lnTo>
                  <a:lnTo>
                    <a:pt x="28868" y="1982"/>
                  </a:lnTo>
                  <a:lnTo>
                    <a:pt x="28962" y="2171"/>
                  </a:lnTo>
                  <a:lnTo>
                    <a:pt x="28868" y="2265"/>
                  </a:lnTo>
                  <a:lnTo>
                    <a:pt x="28774" y="2359"/>
                  </a:lnTo>
                  <a:lnTo>
                    <a:pt x="28868" y="2359"/>
                  </a:lnTo>
                  <a:lnTo>
                    <a:pt x="28774" y="2454"/>
                  </a:lnTo>
                  <a:lnTo>
                    <a:pt x="28868" y="2548"/>
                  </a:lnTo>
                  <a:lnTo>
                    <a:pt x="28868" y="2642"/>
                  </a:lnTo>
                  <a:lnTo>
                    <a:pt x="28585" y="2642"/>
                  </a:lnTo>
                  <a:lnTo>
                    <a:pt x="28679" y="2737"/>
                  </a:lnTo>
                  <a:lnTo>
                    <a:pt x="28774" y="2831"/>
                  </a:lnTo>
                  <a:lnTo>
                    <a:pt x="28774" y="3303"/>
                  </a:lnTo>
                  <a:lnTo>
                    <a:pt x="28679" y="3680"/>
                  </a:lnTo>
                  <a:lnTo>
                    <a:pt x="28585" y="3963"/>
                  </a:lnTo>
                  <a:lnTo>
                    <a:pt x="28774" y="4058"/>
                  </a:lnTo>
                  <a:lnTo>
                    <a:pt x="28774" y="4341"/>
                  </a:lnTo>
                  <a:lnTo>
                    <a:pt x="28585" y="4246"/>
                  </a:lnTo>
                  <a:lnTo>
                    <a:pt x="28585" y="4341"/>
                  </a:lnTo>
                  <a:lnTo>
                    <a:pt x="28679" y="4435"/>
                  </a:lnTo>
                  <a:lnTo>
                    <a:pt x="28491" y="4435"/>
                  </a:lnTo>
                  <a:lnTo>
                    <a:pt x="28585" y="4718"/>
                  </a:lnTo>
                  <a:lnTo>
                    <a:pt x="28491" y="5001"/>
                  </a:lnTo>
                  <a:lnTo>
                    <a:pt x="28774" y="4907"/>
                  </a:lnTo>
                  <a:lnTo>
                    <a:pt x="29057" y="5095"/>
                  </a:lnTo>
                  <a:lnTo>
                    <a:pt x="29057" y="5095"/>
                  </a:lnTo>
                  <a:lnTo>
                    <a:pt x="28774" y="5001"/>
                  </a:lnTo>
                  <a:lnTo>
                    <a:pt x="28679" y="5001"/>
                  </a:lnTo>
                  <a:lnTo>
                    <a:pt x="28774" y="5095"/>
                  </a:lnTo>
                  <a:lnTo>
                    <a:pt x="28585" y="5095"/>
                  </a:lnTo>
                  <a:lnTo>
                    <a:pt x="28396" y="5567"/>
                  </a:lnTo>
                  <a:lnTo>
                    <a:pt x="28396" y="5756"/>
                  </a:lnTo>
                  <a:lnTo>
                    <a:pt x="28585" y="6039"/>
                  </a:lnTo>
                  <a:lnTo>
                    <a:pt x="28396" y="6982"/>
                  </a:lnTo>
                  <a:lnTo>
                    <a:pt x="28302" y="7359"/>
                  </a:lnTo>
                  <a:lnTo>
                    <a:pt x="28113" y="7737"/>
                  </a:lnTo>
                  <a:lnTo>
                    <a:pt x="28113" y="7642"/>
                  </a:lnTo>
                  <a:lnTo>
                    <a:pt x="28113" y="7548"/>
                  </a:lnTo>
                  <a:lnTo>
                    <a:pt x="27830" y="8114"/>
                  </a:lnTo>
                  <a:lnTo>
                    <a:pt x="27830" y="8114"/>
                  </a:lnTo>
                  <a:lnTo>
                    <a:pt x="27924" y="8020"/>
                  </a:lnTo>
                  <a:lnTo>
                    <a:pt x="27453" y="8963"/>
                  </a:lnTo>
                  <a:lnTo>
                    <a:pt x="27736" y="8963"/>
                  </a:lnTo>
                  <a:lnTo>
                    <a:pt x="27547" y="9246"/>
                  </a:lnTo>
                  <a:lnTo>
                    <a:pt x="27547" y="9435"/>
                  </a:lnTo>
                  <a:lnTo>
                    <a:pt x="27641" y="9529"/>
                  </a:lnTo>
                  <a:lnTo>
                    <a:pt x="27641" y="9812"/>
                  </a:lnTo>
                  <a:lnTo>
                    <a:pt x="27547" y="9906"/>
                  </a:lnTo>
                  <a:lnTo>
                    <a:pt x="27453" y="9906"/>
                  </a:lnTo>
                  <a:lnTo>
                    <a:pt x="27358" y="9718"/>
                  </a:lnTo>
                  <a:lnTo>
                    <a:pt x="27264" y="9812"/>
                  </a:lnTo>
                  <a:lnTo>
                    <a:pt x="27075" y="9906"/>
                  </a:lnTo>
                  <a:lnTo>
                    <a:pt x="27170" y="10001"/>
                  </a:lnTo>
                  <a:lnTo>
                    <a:pt x="27075" y="10095"/>
                  </a:lnTo>
                  <a:lnTo>
                    <a:pt x="27075" y="10284"/>
                  </a:lnTo>
                  <a:lnTo>
                    <a:pt x="27170" y="10472"/>
                  </a:lnTo>
                  <a:lnTo>
                    <a:pt x="27170" y="10755"/>
                  </a:lnTo>
                  <a:lnTo>
                    <a:pt x="26792" y="10755"/>
                  </a:lnTo>
                  <a:lnTo>
                    <a:pt x="26698" y="10661"/>
                  </a:lnTo>
                  <a:lnTo>
                    <a:pt x="26698" y="10850"/>
                  </a:lnTo>
                  <a:lnTo>
                    <a:pt x="26604" y="10944"/>
                  </a:lnTo>
                  <a:lnTo>
                    <a:pt x="26415" y="10944"/>
                  </a:lnTo>
                  <a:lnTo>
                    <a:pt x="26415" y="11038"/>
                  </a:lnTo>
                  <a:lnTo>
                    <a:pt x="26509" y="11038"/>
                  </a:lnTo>
                  <a:lnTo>
                    <a:pt x="26604" y="11133"/>
                  </a:lnTo>
                  <a:lnTo>
                    <a:pt x="26604" y="11321"/>
                  </a:lnTo>
                  <a:lnTo>
                    <a:pt x="26604" y="11510"/>
                  </a:lnTo>
                  <a:lnTo>
                    <a:pt x="26509" y="11510"/>
                  </a:lnTo>
                  <a:lnTo>
                    <a:pt x="26509" y="11416"/>
                  </a:lnTo>
                  <a:lnTo>
                    <a:pt x="26415" y="11416"/>
                  </a:lnTo>
                  <a:lnTo>
                    <a:pt x="26415" y="11321"/>
                  </a:lnTo>
                  <a:lnTo>
                    <a:pt x="26321" y="11793"/>
                  </a:lnTo>
                  <a:lnTo>
                    <a:pt x="26226" y="11699"/>
                  </a:lnTo>
                  <a:lnTo>
                    <a:pt x="26132" y="11793"/>
                  </a:lnTo>
                  <a:lnTo>
                    <a:pt x="26226" y="11793"/>
                  </a:lnTo>
                  <a:lnTo>
                    <a:pt x="26321" y="12076"/>
                  </a:lnTo>
                  <a:lnTo>
                    <a:pt x="26415" y="12359"/>
                  </a:lnTo>
                  <a:lnTo>
                    <a:pt x="26038" y="12548"/>
                  </a:lnTo>
                  <a:lnTo>
                    <a:pt x="25755" y="12737"/>
                  </a:lnTo>
                  <a:lnTo>
                    <a:pt x="25660" y="12925"/>
                  </a:lnTo>
                  <a:lnTo>
                    <a:pt x="25755" y="12925"/>
                  </a:lnTo>
                  <a:lnTo>
                    <a:pt x="25755" y="13020"/>
                  </a:lnTo>
                  <a:lnTo>
                    <a:pt x="25849" y="12737"/>
                  </a:lnTo>
                  <a:lnTo>
                    <a:pt x="25943" y="13020"/>
                  </a:lnTo>
                  <a:lnTo>
                    <a:pt x="26038" y="12831"/>
                  </a:lnTo>
                  <a:lnTo>
                    <a:pt x="26132" y="12925"/>
                  </a:lnTo>
                  <a:lnTo>
                    <a:pt x="25943" y="13208"/>
                  </a:lnTo>
                  <a:lnTo>
                    <a:pt x="25660" y="13114"/>
                  </a:lnTo>
                  <a:lnTo>
                    <a:pt x="25472" y="13208"/>
                  </a:lnTo>
                  <a:lnTo>
                    <a:pt x="25377" y="13397"/>
                  </a:lnTo>
                  <a:lnTo>
                    <a:pt x="25283" y="13869"/>
                  </a:lnTo>
                  <a:lnTo>
                    <a:pt x="25189" y="14435"/>
                  </a:lnTo>
                  <a:lnTo>
                    <a:pt x="25094" y="14623"/>
                  </a:lnTo>
                  <a:lnTo>
                    <a:pt x="25000" y="14812"/>
                  </a:lnTo>
                  <a:lnTo>
                    <a:pt x="24906" y="14718"/>
                  </a:lnTo>
                  <a:lnTo>
                    <a:pt x="24811" y="14529"/>
                  </a:lnTo>
                  <a:lnTo>
                    <a:pt x="24717" y="14906"/>
                  </a:lnTo>
                  <a:lnTo>
                    <a:pt x="24717" y="15189"/>
                  </a:lnTo>
                  <a:lnTo>
                    <a:pt x="24717" y="15284"/>
                  </a:lnTo>
                  <a:lnTo>
                    <a:pt x="24811" y="15284"/>
                  </a:lnTo>
                  <a:lnTo>
                    <a:pt x="24528" y="15378"/>
                  </a:lnTo>
                  <a:lnTo>
                    <a:pt x="24340" y="15472"/>
                  </a:lnTo>
                  <a:lnTo>
                    <a:pt x="24057" y="15944"/>
                  </a:lnTo>
                  <a:lnTo>
                    <a:pt x="23962" y="16416"/>
                  </a:lnTo>
                  <a:lnTo>
                    <a:pt x="23774" y="16699"/>
                  </a:lnTo>
                  <a:lnTo>
                    <a:pt x="23396" y="16699"/>
                  </a:lnTo>
                  <a:lnTo>
                    <a:pt x="23208" y="16982"/>
                  </a:lnTo>
                  <a:lnTo>
                    <a:pt x="23019" y="17359"/>
                  </a:lnTo>
                  <a:lnTo>
                    <a:pt x="22830" y="17831"/>
                  </a:lnTo>
                  <a:lnTo>
                    <a:pt x="22830" y="17736"/>
                  </a:lnTo>
                  <a:lnTo>
                    <a:pt x="22736" y="17642"/>
                  </a:lnTo>
                  <a:lnTo>
                    <a:pt x="22736" y="17642"/>
                  </a:lnTo>
                  <a:lnTo>
                    <a:pt x="22830" y="17925"/>
                  </a:lnTo>
                  <a:lnTo>
                    <a:pt x="22453" y="17925"/>
                  </a:lnTo>
                  <a:lnTo>
                    <a:pt x="22547" y="17736"/>
                  </a:lnTo>
                  <a:lnTo>
                    <a:pt x="22453" y="17736"/>
                  </a:lnTo>
                  <a:lnTo>
                    <a:pt x="22359" y="17831"/>
                  </a:lnTo>
                  <a:lnTo>
                    <a:pt x="22264" y="18208"/>
                  </a:lnTo>
                  <a:lnTo>
                    <a:pt x="22170" y="18491"/>
                  </a:lnTo>
                  <a:lnTo>
                    <a:pt x="22076" y="18585"/>
                  </a:lnTo>
                  <a:lnTo>
                    <a:pt x="21887" y="18585"/>
                  </a:lnTo>
                  <a:lnTo>
                    <a:pt x="21698" y="19152"/>
                  </a:lnTo>
                  <a:lnTo>
                    <a:pt x="21604" y="18869"/>
                  </a:lnTo>
                  <a:lnTo>
                    <a:pt x="21604" y="19057"/>
                  </a:lnTo>
                  <a:lnTo>
                    <a:pt x="21415" y="19152"/>
                  </a:lnTo>
                  <a:lnTo>
                    <a:pt x="20943" y="19529"/>
                  </a:lnTo>
                  <a:lnTo>
                    <a:pt x="20377" y="19812"/>
                  </a:lnTo>
                  <a:lnTo>
                    <a:pt x="19906" y="20095"/>
                  </a:lnTo>
                  <a:lnTo>
                    <a:pt x="20094" y="20189"/>
                  </a:lnTo>
                  <a:lnTo>
                    <a:pt x="20189" y="20284"/>
                  </a:lnTo>
                  <a:lnTo>
                    <a:pt x="19906" y="20378"/>
                  </a:lnTo>
                  <a:lnTo>
                    <a:pt x="19906" y="20284"/>
                  </a:lnTo>
                  <a:lnTo>
                    <a:pt x="19811" y="20189"/>
                  </a:lnTo>
                  <a:lnTo>
                    <a:pt x="19811" y="20284"/>
                  </a:lnTo>
                  <a:lnTo>
                    <a:pt x="19811" y="20378"/>
                  </a:lnTo>
                  <a:lnTo>
                    <a:pt x="19245" y="20284"/>
                  </a:lnTo>
                  <a:lnTo>
                    <a:pt x="19340" y="20378"/>
                  </a:lnTo>
                  <a:lnTo>
                    <a:pt x="19245" y="20472"/>
                  </a:lnTo>
                  <a:lnTo>
                    <a:pt x="19434" y="20567"/>
                  </a:lnTo>
                  <a:lnTo>
                    <a:pt x="19340" y="20661"/>
                  </a:lnTo>
                  <a:lnTo>
                    <a:pt x="18962" y="20661"/>
                  </a:lnTo>
                  <a:lnTo>
                    <a:pt x="18585" y="21038"/>
                  </a:lnTo>
                  <a:lnTo>
                    <a:pt x="18113" y="21416"/>
                  </a:lnTo>
                  <a:lnTo>
                    <a:pt x="17736" y="21699"/>
                  </a:lnTo>
                  <a:lnTo>
                    <a:pt x="17359" y="21793"/>
                  </a:lnTo>
                  <a:lnTo>
                    <a:pt x="17076" y="22076"/>
                  </a:lnTo>
                  <a:lnTo>
                    <a:pt x="16793" y="22359"/>
                  </a:lnTo>
                  <a:lnTo>
                    <a:pt x="16698" y="22265"/>
                  </a:lnTo>
                  <a:lnTo>
                    <a:pt x="16604" y="22170"/>
                  </a:lnTo>
                  <a:lnTo>
                    <a:pt x="16321" y="22170"/>
                  </a:lnTo>
                  <a:lnTo>
                    <a:pt x="15849" y="22453"/>
                  </a:lnTo>
                  <a:lnTo>
                    <a:pt x="14340" y="22831"/>
                  </a:lnTo>
                  <a:lnTo>
                    <a:pt x="14340" y="22925"/>
                  </a:lnTo>
                  <a:lnTo>
                    <a:pt x="14340" y="23019"/>
                  </a:lnTo>
                  <a:lnTo>
                    <a:pt x="14245" y="23114"/>
                  </a:lnTo>
                  <a:lnTo>
                    <a:pt x="14057" y="23019"/>
                  </a:lnTo>
                  <a:lnTo>
                    <a:pt x="13962" y="22925"/>
                  </a:lnTo>
                  <a:lnTo>
                    <a:pt x="13774" y="22925"/>
                  </a:lnTo>
                  <a:lnTo>
                    <a:pt x="13774" y="23208"/>
                  </a:lnTo>
                  <a:lnTo>
                    <a:pt x="13491" y="23114"/>
                  </a:lnTo>
                  <a:lnTo>
                    <a:pt x="13113" y="23114"/>
                  </a:lnTo>
                  <a:lnTo>
                    <a:pt x="12642" y="23208"/>
                  </a:lnTo>
                  <a:lnTo>
                    <a:pt x="12453" y="23302"/>
                  </a:lnTo>
                  <a:lnTo>
                    <a:pt x="12076" y="23208"/>
                  </a:lnTo>
                  <a:lnTo>
                    <a:pt x="11793" y="23114"/>
                  </a:lnTo>
                  <a:lnTo>
                    <a:pt x="11510" y="23585"/>
                  </a:lnTo>
                  <a:lnTo>
                    <a:pt x="11321" y="23397"/>
                  </a:lnTo>
                  <a:lnTo>
                    <a:pt x="11132" y="23302"/>
                  </a:lnTo>
                  <a:lnTo>
                    <a:pt x="10849" y="23302"/>
                  </a:lnTo>
                  <a:lnTo>
                    <a:pt x="10566" y="23397"/>
                  </a:lnTo>
                  <a:lnTo>
                    <a:pt x="10566" y="23302"/>
                  </a:lnTo>
                  <a:lnTo>
                    <a:pt x="10189" y="23302"/>
                  </a:lnTo>
                  <a:lnTo>
                    <a:pt x="9717" y="23491"/>
                  </a:lnTo>
                  <a:lnTo>
                    <a:pt x="9717" y="23302"/>
                  </a:lnTo>
                  <a:lnTo>
                    <a:pt x="9623" y="23491"/>
                  </a:lnTo>
                  <a:lnTo>
                    <a:pt x="9434" y="23680"/>
                  </a:lnTo>
                  <a:lnTo>
                    <a:pt x="9340" y="23585"/>
                  </a:lnTo>
                  <a:lnTo>
                    <a:pt x="9434" y="23585"/>
                  </a:lnTo>
                  <a:lnTo>
                    <a:pt x="9340" y="23491"/>
                  </a:lnTo>
                  <a:lnTo>
                    <a:pt x="9246" y="23491"/>
                  </a:lnTo>
                  <a:lnTo>
                    <a:pt x="9246" y="23585"/>
                  </a:lnTo>
                  <a:lnTo>
                    <a:pt x="9151" y="23491"/>
                  </a:lnTo>
                  <a:lnTo>
                    <a:pt x="8868" y="23680"/>
                  </a:lnTo>
                  <a:lnTo>
                    <a:pt x="8774" y="23680"/>
                  </a:lnTo>
                  <a:lnTo>
                    <a:pt x="8680" y="23491"/>
                  </a:lnTo>
                  <a:lnTo>
                    <a:pt x="8585" y="23585"/>
                  </a:lnTo>
                  <a:lnTo>
                    <a:pt x="8491" y="23585"/>
                  </a:lnTo>
                  <a:lnTo>
                    <a:pt x="8397" y="23491"/>
                  </a:lnTo>
                  <a:lnTo>
                    <a:pt x="8302" y="23491"/>
                  </a:lnTo>
                  <a:lnTo>
                    <a:pt x="8208" y="23302"/>
                  </a:lnTo>
                  <a:lnTo>
                    <a:pt x="8302" y="23114"/>
                  </a:lnTo>
                  <a:lnTo>
                    <a:pt x="8302" y="23114"/>
                  </a:lnTo>
                  <a:lnTo>
                    <a:pt x="8019" y="23208"/>
                  </a:lnTo>
                  <a:lnTo>
                    <a:pt x="7642" y="23208"/>
                  </a:lnTo>
                  <a:lnTo>
                    <a:pt x="7359" y="23302"/>
                  </a:lnTo>
                  <a:lnTo>
                    <a:pt x="7264" y="23302"/>
                  </a:lnTo>
                  <a:lnTo>
                    <a:pt x="7264" y="23397"/>
                  </a:lnTo>
                  <a:lnTo>
                    <a:pt x="7547" y="23397"/>
                  </a:lnTo>
                  <a:lnTo>
                    <a:pt x="7453" y="23491"/>
                  </a:lnTo>
                  <a:lnTo>
                    <a:pt x="7359" y="23491"/>
                  </a:lnTo>
                  <a:lnTo>
                    <a:pt x="7170" y="23680"/>
                  </a:lnTo>
                  <a:lnTo>
                    <a:pt x="6981" y="23397"/>
                  </a:lnTo>
                  <a:lnTo>
                    <a:pt x="6698" y="23208"/>
                  </a:lnTo>
                  <a:lnTo>
                    <a:pt x="6604" y="23114"/>
                  </a:lnTo>
                  <a:lnTo>
                    <a:pt x="6415" y="23208"/>
                  </a:lnTo>
                  <a:lnTo>
                    <a:pt x="6227" y="23302"/>
                  </a:lnTo>
                  <a:lnTo>
                    <a:pt x="6132" y="23491"/>
                  </a:lnTo>
                  <a:lnTo>
                    <a:pt x="6038" y="23491"/>
                  </a:lnTo>
                  <a:lnTo>
                    <a:pt x="6038" y="23397"/>
                  </a:lnTo>
                  <a:lnTo>
                    <a:pt x="6132" y="23208"/>
                  </a:lnTo>
                  <a:lnTo>
                    <a:pt x="5849" y="23302"/>
                  </a:lnTo>
                  <a:lnTo>
                    <a:pt x="5661" y="23397"/>
                  </a:lnTo>
                  <a:lnTo>
                    <a:pt x="5095" y="23208"/>
                  </a:lnTo>
                  <a:lnTo>
                    <a:pt x="4057" y="23019"/>
                  </a:lnTo>
                  <a:lnTo>
                    <a:pt x="2925" y="22831"/>
                  </a:lnTo>
                  <a:lnTo>
                    <a:pt x="2265" y="22831"/>
                  </a:lnTo>
                  <a:lnTo>
                    <a:pt x="2265" y="22642"/>
                  </a:lnTo>
                  <a:lnTo>
                    <a:pt x="1887" y="22642"/>
                  </a:lnTo>
                  <a:lnTo>
                    <a:pt x="1510" y="22548"/>
                  </a:lnTo>
                  <a:lnTo>
                    <a:pt x="944" y="22076"/>
                  </a:lnTo>
                  <a:lnTo>
                    <a:pt x="944" y="21887"/>
                  </a:lnTo>
                  <a:lnTo>
                    <a:pt x="1038" y="21699"/>
                  </a:lnTo>
                  <a:lnTo>
                    <a:pt x="755" y="21699"/>
                  </a:lnTo>
                  <a:lnTo>
                    <a:pt x="472" y="21793"/>
                  </a:lnTo>
                  <a:lnTo>
                    <a:pt x="95" y="22076"/>
                  </a:lnTo>
                  <a:lnTo>
                    <a:pt x="0" y="22265"/>
                  </a:lnTo>
                  <a:lnTo>
                    <a:pt x="0" y="22359"/>
                  </a:lnTo>
                  <a:lnTo>
                    <a:pt x="283" y="22453"/>
                  </a:lnTo>
                  <a:lnTo>
                    <a:pt x="189" y="22548"/>
                  </a:lnTo>
                  <a:lnTo>
                    <a:pt x="95" y="22453"/>
                  </a:lnTo>
                  <a:lnTo>
                    <a:pt x="95" y="22642"/>
                  </a:lnTo>
                  <a:lnTo>
                    <a:pt x="283" y="22642"/>
                  </a:lnTo>
                  <a:lnTo>
                    <a:pt x="566" y="22736"/>
                  </a:lnTo>
                  <a:lnTo>
                    <a:pt x="472" y="22831"/>
                  </a:lnTo>
                  <a:lnTo>
                    <a:pt x="472" y="22925"/>
                  </a:lnTo>
                  <a:lnTo>
                    <a:pt x="661" y="22736"/>
                  </a:lnTo>
                  <a:lnTo>
                    <a:pt x="755" y="22925"/>
                  </a:lnTo>
                  <a:lnTo>
                    <a:pt x="755" y="23019"/>
                  </a:lnTo>
                  <a:lnTo>
                    <a:pt x="661" y="23019"/>
                  </a:lnTo>
                  <a:lnTo>
                    <a:pt x="944" y="23114"/>
                  </a:lnTo>
                  <a:lnTo>
                    <a:pt x="1132" y="23208"/>
                  </a:lnTo>
                  <a:lnTo>
                    <a:pt x="1604" y="23397"/>
                  </a:lnTo>
                  <a:lnTo>
                    <a:pt x="1510" y="23491"/>
                  </a:lnTo>
                  <a:lnTo>
                    <a:pt x="1510" y="23585"/>
                  </a:lnTo>
                  <a:lnTo>
                    <a:pt x="1793" y="23680"/>
                  </a:lnTo>
                  <a:lnTo>
                    <a:pt x="2170" y="23774"/>
                  </a:lnTo>
                  <a:lnTo>
                    <a:pt x="2453" y="23774"/>
                  </a:lnTo>
                  <a:lnTo>
                    <a:pt x="2359" y="23868"/>
                  </a:lnTo>
                  <a:lnTo>
                    <a:pt x="2642" y="24057"/>
                  </a:lnTo>
                  <a:lnTo>
                    <a:pt x="2736" y="23868"/>
                  </a:lnTo>
                  <a:lnTo>
                    <a:pt x="3019" y="23680"/>
                  </a:lnTo>
                  <a:lnTo>
                    <a:pt x="2925" y="23963"/>
                  </a:lnTo>
                  <a:lnTo>
                    <a:pt x="2831" y="24151"/>
                  </a:lnTo>
                  <a:lnTo>
                    <a:pt x="3114" y="23868"/>
                  </a:lnTo>
                  <a:lnTo>
                    <a:pt x="3208" y="24151"/>
                  </a:lnTo>
                  <a:lnTo>
                    <a:pt x="3302" y="23963"/>
                  </a:lnTo>
                  <a:lnTo>
                    <a:pt x="3491" y="24057"/>
                  </a:lnTo>
                  <a:lnTo>
                    <a:pt x="3585" y="24340"/>
                  </a:lnTo>
                  <a:lnTo>
                    <a:pt x="3680" y="24246"/>
                  </a:lnTo>
                  <a:lnTo>
                    <a:pt x="3774" y="24057"/>
                  </a:lnTo>
                  <a:lnTo>
                    <a:pt x="3868" y="24151"/>
                  </a:lnTo>
                  <a:lnTo>
                    <a:pt x="3868" y="24340"/>
                  </a:lnTo>
                  <a:lnTo>
                    <a:pt x="4434" y="24151"/>
                  </a:lnTo>
                  <a:lnTo>
                    <a:pt x="4717" y="24057"/>
                  </a:lnTo>
                  <a:lnTo>
                    <a:pt x="4812" y="24151"/>
                  </a:lnTo>
                  <a:lnTo>
                    <a:pt x="4812" y="23868"/>
                  </a:lnTo>
                  <a:lnTo>
                    <a:pt x="5000" y="23774"/>
                  </a:lnTo>
                  <a:lnTo>
                    <a:pt x="5000" y="23868"/>
                  </a:lnTo>
                  <a:lnTo>
                    <a:pt x="4906" y="24057"/>
                  </a:lnTo>
                  <a:lnTo>
                    <a:pt x="5095" y="23963"/>
                  </a:lnTo>
                  <a:lnTo>
                    <a:pt x="5378" y="23963"/>
                  </a:lnTo>
                  <a:lnTo>
                    <a:pt x="5378" y="24151"/>
                  </a:lnTo>
                  <a:lnTo>
                    <a:pt x="5000" y="24151"/>
                  </a:lnTo>
                  <a:lnTo>
                    <a:pt x="5095" y="24246"/>
                  </a:lnTo>
                  <a:lnTo>
                    <a:pt x="5000" y="24246"/>
                  </a:lnTo>
                  <a:lnTo>
                    <a:pt x="5000" y="24434"/>
                  </a:lnTo>
                  <a:lnTo>
                    <a:pt x="5378" y="24434"/>
                  </a:lnTo>
                  <a:lnTo>
                    <a:pt x="5566" y="24246"/>
                  </a:lnTo>
                  <a:lnTo>
                    <a:pt x="5944" y="24340"/>
                  </a:lnTo>
                  <a:lnTo>
                    <a:pt x="6415" y="24340"/>
                  </a:lnTo>
                  <a:lnTo>
                    <a:pt x="6321" y="24434"/>
                  </a:lnTo>
                  <a:lnTo>
                    <a:pt x="6510" y="24434"/>
                  </a:lnTo>
                  <a:lnTo>
                    <a:pt x="6604" y="24340"/>
                  </a:lnTo>
                  <a:lnTo>
                    <a:pt x="6604" y="24246"/>
                  </a:lnTo>
                  <a:lnTo>
                    <a:pt x="6793" y="24340"/>
                  </a:lnTo>
                  <a:lnTo>
                    <a:pt x="6604" y="24434"/>
                  </a:lnTo>
                  <a:lnTo>
                    <a:pt x="6793" y="24434"/>
                  </a:lnTo>
                  <a:lnTo>
                    <a:pt x="6887" y="24340"/>
                  </a:lnTo>
                  <a:lnTo>
                    <a:pt x="6981" y="24434"/>
                  </a:lnTo>
                  <a:lnTo>
                    <a:pt x="7264" y="24434"/>
                  </a:lnTo>
                  <a:lnTo>
                    <a:pt x="7925" y="24623"/>
                  </a:lnTo>
                  <a:lnTo>
                    <a:pt x="8680" y="24623"/>
                  </a:lnTo>
                  <a:lnTo>
                    <a:pt x="9057" y="24529"/>
                  </a:lnTo>
                  <a:lnTo>
                    <a:pt x="9529" y="24529"/>
                  </a:lnTo>
                  <a:lnTo>
                    <a:pt x="10000" y="24623"/>
                  </a:lnTo>
                  <a:lnTo>
                    <a:pt x="10566" y="24717"/>
                  </a:lnTo>
                  <a:lnTo>
                    <a:pt x="11415" y="24623"/>
                  </a:lnTo>
                  <a:lnTo>
                    <a:pt x="12359" y="24529"/>
                  </a:lnTo>
                  <a:lnTo>
                    <a:pt x="12830" y="24340"/>
                  </a:lnTo>
                  <a:lnTo>
                    <a:pt x="12925" y="24529"/>
                  </a:lnTo>
                  <a:lnTo>
                    <a:pt x="13019" y="24340"/>
                  </a:lnTo>
                  <a:lnTo>
                    <a:pt x="13113" y="24529"/>
                  </a:lnTo>
                  <a:lnTo>
                    <a:pt x="13208" y="24434"/>
                  </a:lnTo>
                  <a:lnTo>
                    <a:pt x="13113" y="24340"/>
                  </a:lnTo>
                  <a:lnTo>
                    <a:pt x="13962" y="24340"/>
                  </a:lnTo>
                  <a:lnTo>
                    <a:pt x="13962" y="24434"/>
                  </a:lnTo>
                  <a:lnTo>
                    <a:pt x="13962" y="24529"/>
                  </a:lnTo>
                  <a:lnTo>
                    <a:pt x="14717" y="24246"/>
                  </a:lnTo>
                  <a:lnTo>
                    <a:pt x="15566" y="24057"/>
                  </a:lnTo>
                  <a:lnTo>
                    <a:pt x="15378" y="23963"/>
                  </a:lnTo>
                  <a:lnTo>
                    <a:pt x="15472" y="23868"/>
                  </a:lnTo>
                  <a:lnTo>
                    <a:pt x="15566" y="23963"/>
                  </a:lnTo>
                  <a:lnTo>
                    <a:pt x="15472" y="23774"/>
                  </a:lnTo>
                  <a:lnTo>
                    <a:pt x="15661" y="23868"/>
                  </a:lnTo>
                  <a:lnTo>
                    <a:pt x="15566" y="24057"/>
                  </a:lnTo>
                  <a:lnTo>
                    <a:pt x="16038" y="23963"/>
                  </a:lnTo>
                  <a:lnTo>
                    <a:pt x="16698" y="23680"/>
                  </a:lnTo>
                  <a:lnTo>
                    <a:pt x="17264" y="23397"/>
                  </a:lnTo>
                  <a:lnTo>
                    <a:pt x="17453" y="23208"/>
                  </a:lnTo>
                  <a:lnTo>
                    <a:pt x="17547" y="23019"/>
                  </a:lnTo>
                  <a:lnTo>
                    <a:pt x="17736" y="23114"/>
                  </a:lnTo>
                  <a:lnTo>
                    <a:pt x="17830" y="23114"/>
                  </a:lnTo>
                  <a:lnTo>
                    <a:pt x="18019" y="23019"/>
                  </a:lnTo>
                  <a:lnTo>
                    <a:pt x="18208" y="22736"/>
                  </a:lnTo>
                  <a:lnTo>
                    <a:pt x="18302" y="22548"/>
                  </a:lnTo>
                  <a:lnTo>
                    <a:pt x="18868" y="22359"/>
                  </a:lnTo>
                  <a:lnTo>
                    <a:pt x="19623" y="22076"/>
                  </a:lnTo>
                  <a:lnTo>
                    <a:pt x="20189" y="21699"/>
                  </a:lnTo>
                  <a:lnTo>
                    <a:pt x="20849" y="21227"/>
                  </a:lnTo>
                  <a:lnTo>
                    <a:pt x="21321" y="20755"/>
                  </a:lnTo>
                  <a:lnTo>
                    <a:pt x="21510" y="20472"/>
                  </a:lnTo>
                  <a:lnTo>
                    <a:pt x="22170" y="19906"/>
                  </a:lnTo>
                  <a:lnTo>
                    <a:pt x="22736" y="19435"/>
                  </a:lnTo>
                  <a:lnTo>
                    <a:pt x="23113" y="18963"/>
                  </a:lnTo>
                  <a:lnTo>
                    <a:pt x="23302" y="18585"/>
                  </a:lnTo>
                  <a:lnTo>
                    <a:pt x="23396" y="18774"/>
                  </a:lnTo>
                  <a:lnTo>
                    <a:pt x="23585" y="18397"/>
                  </a:lnTo>
                  <a:lnTo>
                    <a:pt x="23774" y="18114"/>
                  </a:lnTo>
                  <a:lnTo>
                    <a:pt x="24057" y="17736"/>
                  </a:lnTo>
                  <a:lnTo>
                    <a:pt x="24245" y="17453"/>
                  </a:lnTo>
                  <a:lnTo>
                    <a:pt x="24340" y="17453"/>
                  </a:lnTo>
                  <a:lnTo>
                    <a:pt x="24434" y="17359"/>
                  </a:lnTo>
                  <a:lnTo>
                    <a:pt x="24623" y="16982"/>
                  </a:lnTo>
                  <a:lnTo>
                    <a:pt x="25189" y="16227"/>
                  </a:lnTo>
                  <a:lnTo>
                    <a:pt x="25566" y="15661"/>
                  </a:lnTo>
                  <a:lnTo>
                    <a:pt x="25943" y="15189"/>
                  </a:lnTo>
                  <a:lnTo>
                    <a:pt x="26226" y="14529"/>
                  </a:lnTo>
                  <a:lnTo>
                    <a:pt x="26509" y="13680"/>
                  </a:lnTo>
                  <a:lnTo>
                    <a:pt x="26604" y="13869"/>
                  </a:lnTo>
                  <a:lnTo>
                    <a:pt x="26604" y="13586"/>
                  </a:lnTo>
                  <a:lnTo>
                    <a:pt x="26698" y="13303"/>
                  </a:lnTo>
                  <a:lnTo>
                    <a:pt x="26792" y="13303"/>
                  </a:lnTo>
                  <a:lnTo>
                    <a:pt x="26887" y="13397"/>
                  </a:lnTo>
                  <a:lnTo>
                    <a:pt x="27170" y="12831"/>
                  </a:lnTo>
                  <a:lnTo>
                    <a:pt x="27264" y="12548"/>
                  </a:lnTo>
                  <a:lnTo>
                    <a:pt x="27264" y="12454"/>
                  </a:lnTo>
                  <a:lnTo>
                    <a:pt x="26981" y="12076"/>
                  </a:lnTo>
                  <a:lnTo>
                    <a:pt x="27075" y="12171"/>
                  </a:lnTo>
                  <a:lnTo>
                    <a:pt x="27170" y="12076"/>
                  </a:lnTo>
                  <a:lnTo>
                    <a:pt x="27358" y="12076"/>
                  </a:lnTo>
                  <a:lnTo>
                    <a:pt x="27453" y="12171"/>
                  </a:lnTo>
                  <a:lnTo>
                    <a:pt x="27453" y="11982"/>
                  </a:lnTo>
                  <a:lnTo>
                    <a:pt x="27547" y="11793"/>
                  </a:lnTo>
                  <a:lnTo>
                    <a:pt x="27641" y="11793"/>
                  </a:lnTo>
                  <a:lnTo>
                    <a:pt x="27547" y="11510"/>
                  </a:lnTo>
                  <a:lnTo>
                    <a:pt x="27641" y="11133"/>
                  </a:lnTo>
                  <a:lnTo>
                    <a:pt x="27830" y="10755"/>
                  </a:lnTo>
                  <a:lnTo>
                    <a:pt x="27924" y="10661"/>
                  </a:lnTo>
                  <a:lnTo>
                    <a:pt x="28113" y="10661"/>
                  </a:lnTo>
                  <a:lnTo>
                    <a:pt x="28019" y="10378"/>
                  </a:lnTo>
                  <a:lnTo>
                    <a:pt x="28019" y="10284"/>
                  </a:lnTo>
                  <a:lnTo>
                    <a:pt x="28019" y="10095"/>
                  </a:lnTo>
                  <a:lnTo>
                    <a:pt x="28113" y="10284"/>
                  </a:lnTo>
                  <a:lnTo>
                    <a:pt x="28208" y="10001"/>
                  </a:lnTo>
                  <a:lnTo>
                    <a:pt x="28019" y="10001"/>
                  </a:lnTo>
                  <a:lnTo>
                    <a:pt x="27924" y="9906"/>
                  </a:lnTo>
                  <a:lnTo>
                    <a:pt x="28113" y="9718"/>
                  </a:lnTo>
                  <a:lnTo>
                    <a:pt x="28208" y="9718"/>
                  </a:lnTo>
                  <a:lnTo>
                    <a:pt x="28113" y="9529"/>
                  </a:lnTo>
                  <a:lnTo>
                    <a:pt x="28396" y="9529"/>
                  </a:lnTo>
                  <a:lnTo>
                    <a:pt x="28302" y="9057"/>
                  </a:lnTo>
                  <a:lnTo>
                    <a:pt x="28396" y="9057"/>
                  </a:lnTo>
                  <a:lnTo>
                    <a:pt x="28396" y="8963"/>
                  </a:lnTo>
                  <a:lnTo>
                    <a:pt x="28396" y="8774"/>
                  </a:lnTo>
                  <a:lnTo>
                    <a:pt x="28491" y="8491"/>
                  </a:lnTo>
                  <a:lnTo>
                    <a:pt x="28585" y="8114"/>
                  </a:lnTo>
                  <a:lnTo>
                    <a:pt x="28774" y="8303"/>
                  </a:lnTo>
                  <a:lnTo>
                    <a:pt x="28962" y="7454"/>
                  </a:lnTo>
                  <a:lnTo>
                    <a:pt x="29057" y="6699"/>
                  </a:lnTo>
                  <a:lnTo>
                    <a:pt x="29245" y="5661"/>
                  </a:lnTo>
                  <a:lnTo>
                    <a:pt x="29340" y="4718"/>
                  </a:lnTo>
                  <a:lnTo>
                    <a:pt x="29340" y="4341"/>
                  </a:lnTo>
                  <a:lnTo>
                    <a:pt x="29057" y="4435"/>
                  </a:lnTo>
                  <a:lnTo>
                    <a:pt x="28962" y="4435"/>
                  </a:lnTo>
                  <a:lnTo>
                    <a:pt x="28962" y="4246"/>
                  </a:lnTo>
                  <a:lnTo>
                    <a:pt x="29151" y="4341"/>
                  </a:lnTo>
                  <a:lnTo>
                    <a:pt x="29245" y="4152"/>
                  </a:lnTo>
                  <a:lnTo>
                    <a:pt x="29151" y="4152"/>
                  </a:lnTo>
                  <a:lnTo>
                    <a:pt x="29057" y="3963"/>
                  </a:lnTo>
                  <a:lnTo>
                    <a:pt x="28962" y="3680"/>
                  </a:lnTo>
                  <a:lnTo>
                    <a:pt x="28962" y="3680"/>
                  </a:lnTo>
                  <a:lnTo>
                    <a:pt x="29245" y="3774"/>
                  </a:lnTo>
                  <a:lnTo>
                    <a:pt x="29057" y="3586"/>
                  </a:lnTo>
                  <a:lnTo>
                    <a:pt x="29057" y="3397"/>
                  </a:lnTo>
                  <a:lnTo>
                    <a:pt x="29245" y="3586"/>
                  </a:lnTo>
                  <a:lnTo>
                    <a:pt x="29245" y="3491"/>
                  </a:lnTo>
                  <a:lnTo>
                    <a:pt x="29434" y="3114"/>
                  </a:lnTo>
                  <a:lnTo>
                    <a:pt x="29245" y="2925"/>
                  </a:lnTo>
                  <a:lnTo>
                    <a:pt x="28962" y="2642"/>
                  </a:lnTo>
                  <a:lnTo>
                    <a:pt x="28962" y="2642"/>
                  </a:lnTo>
                  <a:lnTo>
                    <a:pt x="29245" y="2831"/>
                  </a:lnTo>
                  <a:lnTo>
                    <a:pt x="29340" y="2737"/>
                  </a:lnTo>
                  <a:lnTo>
                    <a:pt x="29434" y="2359"/>
                  </a:lnTo>
                  <a:lnTo>
                    <a:pt x="29434" y="2265"/>
                  </a:lnTo>
                  <a:lnTo>
                    <a:pt x="29434" y="2171"/>
                  </a:lnTo>
                  <a:lnTo>
                    <a:pt x="29340" y="2171"/>
                  </a:lnTo>
                  <a:lnTo>
                    <a:pt x="28774" y="944"/>
                  </a:lnTo>
                  <a:lnTo>
                    <a:pt x="28962" y="661"/>
                  </a:lnTo>
                  <a:lnTo>
                    <a:pt x="29057" y="473"/>
                  </a:lnTo>
                  <a:lnTo>
                    <a:pt x="29151" y="473"/>
                  </a:lnTo>
                  <a:lnTo>
                    <a:pt x="28868" y="190"/>
                  </a:lnTo>
                  <a:lnTo>
                    <a:pt x="29057" y="190"/>
                  </a:lnTo>
                  <a:lnTo>
                    <a:pt x="2896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Google Shape;111;p17"/>
            <p:cNvSpPr/>
            <p:nvPr/>
          </p:nvSpPr>
          <p:spPr>
            <a:xfrm>
              <a:off x="1745175" y="2199475"/>
              <a:ext cx="169825" cy="162775"/>
            </a:xfrm>
            <a:custGeom>
              <a:avLst/>
              <a:gdLst/>
              <a:ahLst/>
              <a:cxnLst/>
              <a:rect l="l" t="t" r="r" b="b"/>
              <a:pathLst>
                <a:path w="6793" h="6511" extrusionOk="0">
                  <a:moveTo>
                    <a:pt x="1038" y="6416"/>
                  </a:moveTo>
                  <a:lnTo>
                    <a:pt x="1038" y="6463"/>
                  </a:lnTo>
                  <a:lnTo>
                    <a:pt x="1038" y="6463"/>
                  </a:lnTo>
                  <a:lnTo>
                    <a:pt x="943" y="6416"/>
                  </a:lnTo>
                  <a:close/>
                  <a:moveTo>
                    <a:pt x="2641" y="1"/>
                  </a:moveTo>
                  <a:lnTo>
                    <a:pt x="2641" y="190"/>
                  </a:lnTo>
                  <a:lnTo>
                    <a:pt x="2641" y="473"/>
                  </a:lnTo>
                  <a:lnTo>
                    <a:pt x="2641" y="567"/>
                  </a:lnTo>
                  <a:lnTo>
                    <a:pt x="2547" y="284"/>
                  </a:lnTo>
                  <a:lnTo>
                    <a:pt x="2547" y="756"/>
                  </a:lnTo>
                  <a:lnTo>
                    <a:pt x="2453" y="284"/>
                  </a:lnTo>
                  <a:lnTo>
                    <a:pt x="2453" y="473"/>
                  </a:lnTo>
                  <a:lnTo>
                    <a:pt x="2453" y="661"/>
                  </a:lnTo>
                  <a:lnTo>
                    <a:pt x="2075" y="1227"/>
                  </a:lnTo>
                  <a:lnTo>
                    <a:pt x="1509" y="2171"/>
                  </a:lnTo>
                  <a:lnTo>
                    <a:pt x="849" y="3114"/>
                  </a:lnTo>
                  <a:lnTo>
                    <a:pt x="377" y="3774"/>
                  </a:lnTo>
                  <a:lnTo>
                    <a:pt x="283" y="4152"/>
                  </a:lnTo>
                  <a:lnTo>
                    <a:pt x="472" y="4246"/>
                  </a:lnTo>
                  <a:lnTo>
                    <a:pt x="472" y="4340"/>
                  </a:lnTo>
                  <a:lnTo>
                    <a:pt x="377" y="4435"/>
                  </a:lnTo>
                  <a:lnTo>
                    <a:pt x="283" y="4435"/>
                  </a:lnTo>
                  <a:lnTo>
                    <a:pt x="566" y="4529"/>
                  </a:lnTo>
                  <a:lnTo>
                    <a:pt x="472" y="4435"/>
                  </a:lnTo>
                  <a:lnTo>
                    <a:pt x="566" y="4435"/>
                  </a:lnTo>
                  <a:lnTo>
                    <a:pt x="849" y="4623"/>
                  </a:lnTo>
                  <a:lnTo>
                    <a:pt x="566" y="4623"/>
                  </a:lnTo>
                  <a:lnTo>
                    <a:pt x="472" y="4812"/>
                  </a:lnTo>
                  <a:lnTo>
                    <a:pt x="377" y="5284"/>
                  </a:lnTo>
                  <a:lnTo>
                    <a:pt x="283" y="5944"/>
                  </a:lnTo>
                  <a:lnTo>
                    <a:pt x="189" y="6133"/>
                  </a:lnTo>
                  <a:lnTo>
                    <a:pt x="0" y="6227"/>
                  </a:lnTo>
                  <a:lnTo>
                    <a:pt x="566" y="6416"/>
                  </a:lnTo>
                  <a:lnTo>
                    <a:pt x="1038" y="6494"/>
                  </a:lnTo>
                  <a:lnTo>
                    <a:pt x="1038" y="6494"/>
                  </a:lnTo>
                  <a:lnTo>
                    <a:pt x="1038" y="6510"/>
                  </a:lnTo>
                  <a:lnTo>
                    <a:pt x="1051" y="6497"/>
                  </a:lnTo>
                  <a:lnTo>
                    <a:pt x="1051" y="6497"/>
                  </a:lnTo>
                  <a:lnTo>
                    <a:pt x="1132" y="6510"/>
                  </a:lnTo>
                  <a:lnTo>
                    <a:pt x="1069" y="6479"/>
                  </a:lnTo>
                  <a:lnTo>
                    <a:pt x="1069" y="6479"/>
                  </a:lnTo>
                  <a:lnTo>
                    <a:pt x="1132" y="6416"/>
                  </a:lnTo>
                  <a:lnTo>
                    <a:pt x="1226" y="6133"/>
                  </a:lnTo>
                  <a:lnTo>
                    <a:pt x="1226" y="5944"/>
                  </a:lnTo>
                  <a:lnTo>
                    <a:pt x="1038" y="5755"/>
                  </a:lnTo>
                  <a:lnTo>
                    <a:pt x="1415" y="5755"/>
                  </a:lnTo>
                  <a:lnTo>
                    <a:pt x="1321" y="5661"/>
                  </a:lnTo>
                  <a:lnTo>
                    <a:pt x="1415" y="5661"/>
                  </a:lnTo>
                  <a:lnTo>
                    <a:pt x="1604" y="5755"/>
                  </a:lnTo>
                  <a:lnTo>
                    <a:pt x="1415" y="5567"/>
                  </a:lnTo>
                  <a:lnTo>
                    <a:pt x="1038" y="5189"/>
                  </a:lnTo>
                  <a:lnTo>
                    <a:pt x="1226" y="5284"/>
                  </a:lnTo>
                  <a:lnTo>
                    <a:pt x="1604" y="5378"/>
                  </a:lnTo>
                  <a:lnTo>
                    <a:pt x="2264" y="3491"/>
                  </a:lnTo>
                  <a:lnTo>
                    <a:pt x="3019" y="1605"/>
                  </a:lnTo>
                  <a:lnTo>
                    <a:pt x="3019" y="1888"/>
                  </a:lnTo>
                  <a:lnTo>
                    <a:pt x="3113" y="1699"/>
                  </a:lnTo>
                  <a:lnTo>
                    <a:pt x="3113" y="1888"/>
                  </a:lnTo>
                  <a:lnTo>
                    <a:pt x="3302" y="1699"/>
                  </a:lnTo>
                  <a:lnTo>
                    <a:pt x="3208" y="1888"/>
                  </a:lnTo>
                  <a:lnTo>
                    <a:pt x="3302" y="1982"/>
                  </a:lnTo>
                  <a:lnTo>
                    <a:pt x="3585" y="2076"/>
                  </a:lnTo>
                  <a:lnTo>
                    <a:pt x="3962" y="2171"/>
                  </a:lnTo>
                  <a:lnTo>
                    <a:pt x="4340" y="1982"/>
                  </a:lnTo>
                  <a:lnTo>
                    <a:pt x="4151" y="2171"/>
                  </a:lnTo>
                  <a:lnTo>
                    <a:pt x="4151" y="2359"/>
                  </a:lnTo>
                  <a:lnTo>
                    <a:pt x="4151" y="2454"/>
                  </a:lnTo>
                  <a:lnTo>
                    <a:pt x="4245" y="2548"/>
                  </a:lnTo>
                  <a:lnTo>
                    <a:pt x="4623" y="2548"/>
                  </a:lnTo>
                  <a:lnTo>
                    <a:pt x="4811" y="2359"/>
                  </a:lnTo>
                  <a:lnTo>
                    <a:pt x="5000" y="2642"/>
                  </a:lnTo>
                  <a:lnTo>
                    <a:pt x="5283" y="3020"/>
                  </a:lnTo>
                  <a:lnTo>
                    <a:pt x="5755" y="3208"/>
                  </a:lnTo>
                  <a:lnTo>
                    <a:pt x="6132" y="3208"/>
                  </a:lnTo>
                  <a:lnTo>
                    <a:pt x="6038" y="3397"/>
                  </a:lnTo>
                  <a:lnTo>
                    <a:pt x="6038" y="3586"/>
                  </a:lnTo>
                  <a:lnTo>
                    <a:pt x="6132" y="3680"/>
                  </a:lnTo>
                  <a:lnTo>
                    <a:pt x="6321" y="3680"/>
                  </a:lnTo>
                  <a:lnTo>
                    <a:pt x="6698" y="3586"/>
                  </a:lnTo>
                  <a:lnTo>
                    <a:pt x="6698" y="3869"/>
                  </a:lnTo>
                  <a:lnTo>
                    <a:pt x="6509" y="3963"/>
                  </a:lnTo>
                  <a:lnTo>
                    <a:pt x="6509" y="3963"/>
                  </a:lnTo>
                  <a:lnTo>
                    <a:pt x="6792" y="3869"/>
                  </a:lnTo>
                  <a:lnTo>
                    <a:pt x="6792" y="3491"/>
                  </a:lnTo>
                  <a:lnTo>
                    <a:pt x="6698" y="3397"/>
                  </a:lnTo>
                  <a:lnTo>
                    <a:pt x="6509" y="3586"/>
                  </a:lnTo>
                  <a:lnTo>
                    <a:pt x="6509" y="3586"/>
                  </a:lnTo>
                  <a:lnTo>
                    <a:pt x="6604" y="3303"/>
                  </a:lnTo>
                  <a:lnTo>
                    <a:pt x="6604" y="3114"/>
                  </a:lnTo>
                  <a:lnTo>
                    <a:pt x="6509" y="3020"/>
                  </a:lnTo>
                  <a:lnTo>
                    <a:pt x="6226" y="3020"/>
                  </a:lnTo>
                  <a:lnTo>
                    <a:pt x="5849" y="3114"/>
                  </a:lnTo>
                  <a:lnTo>
                    <a:pt x="5849" y="3114"/>
                  </a:lnTo>
                  <a:lnTo>
                    <a:pt x="5943" y="2831"/>
                  </a:lnTo>
                  <a:lnTo>
                    <a:pt x="5943" y="2925"/>
                  </a:lnTo>
                  <a:lnTo>
                    <a:pt x="6132" y="2548"/>
                  </a:lnTo>
                  <a:lnTo>
                    <a:pt x="5660" y="2359"/>
                  </a:lnTo>
                  <a:lnTo>
                    <a:pt x="5283" y="2171"/>
                  </a:lnTo>
                  <a:lnTo>
                    <a:pt x="4906" y="2171"/>
                  </a:lnTo>
                  <a:lnTo>
                    <a:pt x="4906" y="1699"/>
                  </a:lnTo>
                  <a:lnTo>
                    <a:pt x="5094" y="1322"/>
                  </a:lnTo>
                  <a:lnTo>
                    <a:pt x="4717" y="1605"/>
                  </a:lnTo>
                  <a:lnTo>
                    <a:pt x="4811" y="1322"/>
                  </a:lnTo>
                  <a:lnTo>
                    <a:pt x="4811" y="1322"/>
                  </a:lnTo>
                  <a:lnTo>
                    <a:pt x="4717" y="1416"/>
                  </a:lnTo>
                  <a:lnTo>
                    <a:pt x="4434" y="1605"/>
                  </a:lnTo>
                  <a:lnTo>
                    <a:pt x="4623" y="1322"/>
                  </a:lnTo>
                  <a:lnTo>
                    <a:pt x="4623" y="1227"/>
                  </a:lnTo>
                  <a:lnTo>
                    <a:pt x="4528" y="1133"/>
                  </a:lnTo>
                  <a:lnTo>
                    <a:pt x="4340" y="1322"/>
                  </a:lnTo>
                  <a:lnTo>
                    <a:pt x="4340" y="1510"/>
                  </a:lnTo>
                  <a:lnTo>
                    <a:pt x="4245" y="1322"/>
                  </a:lnTo>
                  <a:lnTo>
                    <a:pt x="4151" y="1227"/>
                  </a:lnTo>
                  <a:lnTo>
                    <a:pt x="3868" y="944"/>
                  </a:lnTo>
                  <a:lnTo>
                    <a:pt x="3208" y="567"/>
                  </a:lnTo>
                  <a:lnTo>
                    <a:pt x="2925" y="378"/>
                  </a:lnTo>
                  <a:lnTo>
                    <a:pt x="273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31" name="Google Shape;109;p17"/>
          <p:cNvGrpSpPr/>
          <p:nvPr/>
        </p:nvGrpSpPr>
        <p:grpSpPr>
          <a:xfrm rot="8030118" flipH="1">
            <a:off x="8661267" y="292499"/>
            <a:ext cx="1111356" cy="1082060"/>
            <a:chOff x="1113100" y="2199475"/>
            <a:chExt cx="801900" cy="709925"/>
          </a:xfrm>
        </p:grpSpPr>
        <p:sp>
          <p:nvSpPr>
            <p:cNvPr id="32" name="Google Shape;110;p17"/>
            <p:cNvSpPr/>
            <p:nvPr/>
          </p:nvSpPr>
          <p:spPr>
            <a:xfrm>
              <a:off x="1113100" y="2291450"/>
              <a:ext cx="735850" cy="617950"/>
            </a:xfrm>
            <a:custGeom>
              <a:avLst/>
              <a:gdLst/>
              <a:ahLst/>
              <a:cxnLst/>
              <a:rect l="l" t="t" r="r" b="b"/>
              <a:pathLst>
                <a:path w="29434" h="24718" extrusionOk="0">
                  <a:moveTo>
                    <a:pt x="26604" y="13869"/>
                  </a:moveTo>
                  <a:lnTo>
                    <a:pt x="26509" y="13963"/>
                  </a:lnTo>
                  <a:lnTo>
                    <a:pt x="26509" y="14057"/>
                  </a:lnTo>
                  <a:lnTo>
                    <a:pt x="26604" y="14246"/>
                  </a:lnTo>
                  <a:lnTo>
                    <a:pt x="26604" y="13869"/>
                  </a:lnTo>
                  <a:close/>
                  <a:moveTo>
                    <a:pt x="7925" y="23397"/>
                  </a:moveTo>
                  <a:lnTo>
                    <a:pt x="8302" y="23491"/>
                  </a:lnTo>
                  <a:lnTo>
                    <a:pt x="8113" y="23491"/>
                  </a:lnTo>
                  <a:lnTo>
                    <a:pt x="7925" y="23397"/>
                  </a:lnTo>
                  <a:close/>
                  <a:moveTo>
                    <a:pt x="28962" y="1"/>
                  </a:moveTo>
                  <a:lnTo>
                    <a:pt x="28962" y="95"/>
                  </a:lnTo>
                  <a:lnTo>
                    <a:pt x="28774" y="284"/>
                  </a:lnTo>
                  <a:lnTo>
                    <a:pt x="28868" y="284"/>
                  </a:lnTo>
                  <a:lnTo>
                    <a:pt x="28868" y="567"/>
                  </a:lnTo>
                  <a:lnTo>
                    <a:pt x="28679" y="567"/>
                  </a:lnTo>
                  <a:lnTo>
                    <a:pt x="28868" y="661"/>
                  </a:lnTo>
                  <a:lnTo>
                    <a:pt x="28679" y="850"/>
                  </a:lnTo>
                  <a:lnTo>
                    <a:pt x="28679" y="1039"/>
                  </a:lnTo>
                  <a:lnTo>
                    <a:pt x="28585" y="1039"/>
                  </a:lnTo>
                  <a:lnTo>
                    <a:pt x="28491" y="1227"/>
                  </a:lnTo>
                  <a:lnTo>
                    <a:pt x="28679" y="1416"/>
                  </a:lnTo>
                  <a:lnTo>
                    <a:pt x="28962" y="1605"/>
                  </a:lnTo>
                  <a:lnTo>
                    <a:pt x="28585" y="1793"/>
                  </a:lnTo>
                  <a:lnTo>
                    <a:pt x="28868" y="1982"/>
                  </a:lnTo>
                  <a:lnTo>
                    <a:pt x="28962" y="2171"/>
                  </a:lnTo>
                  <a:lnTo>
                    <a:pt x="28868" y="2265"/>
                  </a:lnTo>
                  <a:lnTo>
                    <a:pt x="28774" y="2359"/>
                  </a:lnTo>
                  <a:lnTo>
                    <a:pt x="28868" y="2359"/>
                  </a:lnTo>
                  <a:lnTo>
                    <a:pt x="28774" y="2454"/>
                  </a:lnTo>
                  <a:lnTo>
                    <a:pt x="28868" y="2548"/>
                  </a:lnTo>
                  <a:lnTo>
                    <a:pt x="28868" y="2642"/>
                  </a:lnTo>
                  <a:lnTo>
                    <a:pt x="28585" y="2642"/>
                  </a:lnTo>
                  <a:lnTo>
                    <a:pt x="28679" y="2737"/>
                  </a:lnTo>
                  <a:lnTo>
                    <a:pt x="28774" y="2831"/>
                  </a:lnTo>
                  <a:lnTo>
                    <a:pt x="28774" y="3303"/>
                  </a:lnTo>
                  <a:lnTo>
                    <a:pt x="28679" y="3680"/>
                  </a:lnTo>
                  <a:lnTo>
                    <a:pt x="28585" y="3963"/>
                  </a:lnTo>
                  <a:lnTo>
                    <a:pt x="28774" y="4058"/>
                  </a:lnTo>
                  <a:lnTo>
                    <a:pt x="28774" y="4341"/>
                  </a:lnTo>
                  <a:lnTo>
                    <a:pt x="28585" y="4246"/>
                  </a:lnTo>
                  <a:lnTo>
                    <a:pt x="28585" y="4341"/>
                  </a:lnTo>
                  <a:lnTo>
                    <a:pt x="28679" y="4435"/>
                  </a:lnTo>
                  <a:lnTo>
                    <a:pt x="28491" y="4435"/>
                  </a:lnTo>
                  <a:lnTo>
                    <a:pt x="28585" y="4718"/>
                  </a:lnTo>
                  <a:lnTo>
                    <a:pt x="28491" y="5001"/>
                  </a:lnTo>
                  <a:lnTo>
                    <a:pt x="28774" y="4907"/>
                  </a:lnTo>
                  <a:lnTo>
                    <a:pt x="29057" y="5095"/>
                  </a:lnTo>
                  <a:lnTo>
                    <a:pt x="29057" y="5095"/>
                  </a:lnTo>
                  <a:lnTo>
                    <a:pt x="28774" y="5001"/>
                  </a:lnTo>
                  <a:lnTo>
                    <a:pt x="28679" y="5001"/>
                  </a:lnTo>
                  <a:lnTo>
                    <a:pt x="28774" y="5095"/>
                  </a:lnTo>
                  <a:lnTo>
                    <a:pt x="28585" y="5095"/>
                  </a:lnTo>
                  <a:lnTo>
                    <a:pt x="28396" y="5567"/>
                  </a:lnTo>
                  <a:lnTo>
                    <a:pt x="28396" y="5756"/>
                  </a:lnTo>
                  <a:lnTo>
                    <a:pt x="28585" y="6039"/>
                  </a:lnTo>
                  <a:lnTo>
                    <a:pt x="28396" y="6982"/>
                  </a:lnTo>
                  <a:lnTo>
                    <a:pt x="28302" y="7359"/>
                  </a:lnTo>
                  <a:lnTo>
                    <a:pt x="28113" y="7737"/>
                  </a:lnTo>
                  <a:lnTo>
                    <a:pt x="28113" y="7642"/>
                  </a:lnTo>
                  <a:lnTo>
                    <a:pt x="28113" y="7548"/>
                  </a:lnTo>
                  <a:lnTo>
                    <a:pt x="27830" y="8114"/>
                  </a:lnTo>
                  <a:lnTo>
                    <a:pt x="27830" y="8114"/>
                  </a:lnTo>
                  <a:lnTo>
                    <a:pt x="27924" y="8020"/>
                  </a:lnTo>
                  <a:lnTo>
                    <a:pt x="27453" y="8963"/>
                  </a:lnTo>
                  <a:lnTo>
                    <a:pt x="27736" y="8963"/>
                  </a:lnTo>
                  <a:lnTo>
                    <a:pt x="27547" y="9246"/>
                  </a:lnTo>
                  <a:lnTo>
                    <a:pt x="27547" y="9435"/>
                  </a:lnTo>
                  <a:lnTo>
                    <a:pt x="27641" y="9529"/>
                  </a:lnTo>
                  <a:lnTo>
                    <a:pt x="27641" y="9812"/>
                  </a:lnTo>
                  <a:lnTo>
                    <a:pt x="27547" y="9906"/>
                  </a:lnTo>
                  <a:lnTo>
                    <a:pt x="27453" y="9906"/>
                  </a:lnTo>
                  <a:lnTo>
                    <a:pt x="27358" y="9718"/>
                  </a:lnTo>
                  <a:lnTo>
                    <a:pt x="27264" y="9812"/>
                  </a:lnTo>
                  <a:lnTo>
                    <a:pt x="27075" y="9906"/>
                  </a:lnTo>
                  <a:lnTo>
                    <a:pt x="27170" y="10001"/>
                  </a:lnTo>
                  <a:lnTo>
                    <a:pt x="27075" y="10095"/>
                  </a:lnTo>
                  <a:lnTo>
                    <a:pt x="27075" y="10284"/>
                  </a:lnTo>
                  <a:lnTo>
                    <a:pt x="27170" y="10472"/>
                  </a:lnTo>
                  <a:lnTo>
                    <a:pt x="27170" y="10755"/>
                  </a:lnTo>
                  <a:lnTo>
                    <a:pt x="26792" y="10755"/>
                  </a:lnTo>
                  <a:lnTo>
                    <a:pt x="26698" y="10661"/>
                  </a:lnTo>
                  <a:lnTo>
                    <a:pt x="26698" y="10850"/>
                  </a:lnTo>
                  <a:lnTo>
                    <a:pt x="26604" y="10944"/>
                  </a:lnTo>
                  <a:lnTo>
                    <a:pt x="26415" y="10944"/>
                  </a:lnTo>
                  <a:lnTo>
                    <a:pt x="26415" y="11038"/>
                  </a:lnTo>
                  <a:lnTo>
                    <a:pt x="26509" y="11038"/>
                  </a:lnTo>
                  <a:lnTo>
                    <a:pt x="26604" y="11133"/>
                  </a:lnTo>
                  <a:lnTo>
                    <a:pt x="26604" y="11321"/>
                  </a:lnTo>
                  <a:lnTo>
                    <a:pt x="26604" y="11510"/>
                  </a:lnTo>
                  <a:lnTo>
                    <a:pt x="26509" y="11510"/>
                  </a:lnTo>
                  <a:lnTo>
                    <a:pt x="26509" y="11416"/>
                  </a:lnTo>
                  <a:lnTo>
                    <a:pt x="26415" y="11416"/>
                  </a:lnTo>
                  <a:lnTo>
                    <a:pt x="26415" y="11321"/>
                  </a:lnTo>
                  <a:lnTo>
                    <a:pt x="26321" y="11793"/>
                  </a:lnTo>
                  <a:lnTo>
                    <a:pt x="26226" y="11699"/>
                  </a:lnTo>
                  <a:lnTo>
                    <a:pt x="26132" y="11793"/>
                  </a:lnTo>
                  <a:lnTo>
                    <a:pt x="26226" y="11793"/>
                  </a:lnTo>
                  <a:lnTo>
                    <a:pt x="26321" y="12076"/>
                  </a:lnTo>
                  <a:lnTo>
                    <a:pt x="26415" y="12359"/>
                  </a:lnTo>
                  <a:lnTo>
                    <a:pt x="26038" y="12548"/>
                  </a:lnTo>
                  <a:lnTo>
                    <a:pt x="25755" y="12737"/>
                  </a:lnTo>
                  <a:lnTo>
                    <a:pt x="25660" y="12925"/>
                  </a:lnTo>
                  <a:lnTo>
                    <a:pt x="25755" y="12925"/>
                  </a:lnTo>
                  <a:lnTo>
                    <a:pt x="25755" y="13020"/>
                  </a:lnTo>
                  <a:lnTo>
                    <a:pt x="25849" y="12737"/>
                  </a:lnTo>
                  <a:lnTo>
                    <a:pt x="25943" y="13020"/>
                  </a:lnTo>
                  <a:lnTo>
                    <a:pt x="26038" y="12831"/>
                  </a:lnTo>
                  <a:lnTo>
                    <a:pt x="26132" y="12925"/>
                  </a:lnTo>
                  <a:lnTo>
                    <a:pt x="25943" y="13208"/>
                  </a:lnTo>
                  <a:lnTo>
                    <a:pt x="25660" y="13114"/>
                  </a:lnTo>
                  <a:lnTo>
                    <a:pt x="25472" y="13208"/>
                  </a:lnTo>
                  <a:lnTo>
                    <a:pt x="25377" y="13397"/>
                  </a:lnTo>
                  <a:lnTo>
                    <a:pt x="25283" y="13869"/>
                  </a:lnTo>
                  <a:lnTo>
                    <a:pt x="25189" y="14435"/>
                  </a:lnTo>
                  <a:lnTo>
                    <a:pt x="25094" y="14623"/>
                  </a:lnTo>
                  <a:lnTo>
                    <a:pt x="25000" y="14812"/>
                  </a:lnTo>
                  <a:lnTo>
                    <a:pt x="24906" y="14718"/>
                  </a:lnTo>
                  <a:lnTo>
                    <a:pt x="24811" y="14529"/>
                  </a:lnTo>
                  <a:lnTo>
                    <a:pt x="24717" y="14906"/>
                  </a:lnTo>
                  <a:lnTo>
                    <a:pt x="24717" y="15189"/>
                  </a:lnTo>
                  <a:lnTo>
                    <a:pt x="24717" y="15284"/>
                  </a:lnTo>
                  <a:lnTo>
                    <a:pt x="24811" y="15284"/>
                  </a:lnTo>
                  <a:lnTo>
                    <a:pt x="24528" y="15378"/>
                  </a:lnTo>
                  <a:lnTo>
                    <a:pt x="24340" y="15472"/>
                  </a:lnTo>
                  <a:lnTo>
                    <a:pt x="24057" y="15944"/>
                  </a:lnTo>
                  <a:lnTo>
                    <a:pt x="23962" y="16416"/>
                  </a:lnTo>
                  <a:lnTo>
                    <a:pt x="23774" y="16699"/>
                  </a:lnTo>
                  <a:lnTo>
                    <a:pt x="23396" y="16699"/>
                  </a:lnTo>
                  <a:lnTo>
                    <a:pt x="23208" y="16982"/>
                  </a:lnTo>
                  <a:lnTo>
                    <a:pt x="23019" y="17359"/>
                  </a:lnTo>
                  <a:lnTo>
                    <a:pt x="22830" y="17831"/>
                  </a:lnTo>
                  <a:lnTo>
                    <a:pt x="22830" y="17736"/>
                  </a:lnTo>
                  <a:lnTo>
                    <a:pt x="22736" y="17642"/>
                  </a:lnTo>
                  <a:lnTo>
                    <a:pt x="22736" y="17642"/>
                  </a:lnTo>
                  <a:lnTo>
                    <a:pt x="22830" y="17925"/>
                  </a:lnTo>
                  <a:lnTo>
                    <a:pt x="22453" y="17925"/>
                  </a:lnTo>
                  <a:lnTo>
                    <a:pt x="22547" y="17736"/>
                  </a:lnTo>
                  <a:lnTo>
                    <a:pt x="22453" y="17736"/>
                  </a:lnTo>
                  <a:lnTo>
                    <a:pt x="22359" y="17831"/>
                  </a:lnTo>
                  <a:lnTo>
                    <a:pt x="22264" y="18208"/>
                  </a:lnTo>
                  <a:lnTo>
                    <a:pt x="22170" y="18491"/>
                  </a:lnTo>
                  <a:lnTo>
                    <a:pt x="22076" y="18585"/>
                  </a:lnTo>
                  <a:lnTo>
                    <a:pt x="21887" y="18585"/>
                  </a:lnTo>
                  <a:lnTo>
                    <a:pt x="21698" y="19152"/>
                  </a:lnTo>
                  <a:lnTo>
                    <a:pt x="21604" y="18869"/>
                  </a:lnTo>
                  <a:lnTo>
                    <a:pt x="21604" y="19057"/>
                  </a:lnTo>
                  <a:lnTo>
                    <a:pt x="21415" y="19152"/>
                  </a:lnTo>
                  <a:lnTo>
                    <a:pt x="20943" y="19529"/>
                  </a:lnTo>
                  <a:lnTo>
                    <a:pt x="20377" y="19812"/>
                  </a:lnTo>
                  <a:lnTo>
                    <a:pt x="19906" y="20095"/>
                  </a:lnTo>
                  <a:lnTo>
                    <a:pt x="20094" y="20189"/>
                  </a:lnTo>
                  <a:lnTo>
                    <a:pt x="20189" y="20284"/>
                  </a:lnTo>
                  <a:lnTo>
                    <a:pt x="19906" y="20378"/>
                  </a:lnTo>
                  <a:lnTo>
                    <a:pt x="19906" y="20284"/>
                  </a:lnTo>
                  <a:lnTo>
                    <a:pt x="19811" y="20189"/>
                  </a:lnTo>
                  <a:lnTo>
                    <a:pt x="19811" y="20284"/>
                  </a:lnTo>
                  <a:lnTo>
                    <a:pt x="19811" y="20378"/>
                  </a:lnTo>
                  <a:lnTo>
                    <a:pt x="19245" y="20284"/>
                  </a:lnTo>
                  <a:lnTo>
                    <a:pt x="19340" y="20378"/>
                  </a:lnTo>
                  <a:lnTo>
                    <a:pt x="19245" y="20472"/>
                  </a:lnTo>
                  <a:lnTo>
                    <a:pt x="19434" y="20567"/>
                  </a:lnTo>
                  <a:lnTo>
                    <a:pt x="19340" y="20661"/>
                  </a:lnTo>
                  <a:lnTo>
                    <a:pt x="18962" y="20661"/>
                  </a:lnTo>
                  <a:lnTo>
                    <a:pt x="18585" y="21038"/>
                  </a:lnTo>
                  <a:lnTo>
                    <a:pt x="18113" y="21416"/>
                  </a:lnTo>
                  <a:lnTo>
                    <a:pt x="17736" y="21699"/>
                  </a:lnTo>
                  <a:lnTo>
                    <a:pt x="17359" y="21793"/>
                  </a:lnTo>
                  <a:lnTo>
                    <a:pt x="17076" y="22076"/>
                  </a:lnTo>
                  <a:lnTo>
                    <a:pt x="16793" y="22359"/>
                  </a:lnTo>
                  <a:lnTo>
                    <a:pt x="16698" y="22265"/>
                  </a:lnTo>
                  <a:lnTo>
                    <a:pt x="16604" y="22170"/>
                  </a:lnTo>
                  <a:lnTo>
                    <a:pt x="16321" y="22170"/>
                  </a:lnTo>
                  <a:lnTo>
                    <a:pt x="15849" y="22453"/>
                  </a:lnTo>
                  <a:lnTo>
                    <a:pt x="14340" y="22831"/>
                  </a:lnTo>
                  <a:lnTo>
                    <a:pt x="14340" y="22925"/>
                  </a:lnTo>
                  <a:lnTo>
                    <a:pt x="14340" y="23019"/>
                  </a:lnTo>
                  <a:lnTo>
                    <a:pt x="14245" y="23114"/>
                  </a:lnTo>
                  <a:lnTo>
                    <a:pt x="14057" y="23019"/>
                  </a:lnTo>
                  <a:lnTo>
                    <a:pt x="13962" y="22925"/>
                  </a:lnTo>
                  <a:lnTo>
                    <a:pt x="13774" y="22925"/>
                  </a:lnTo>
                  <a:lnTo>
                    <a:pt x="13774" y="23208"/>
                  </a:lnTo>
                  <a:lnTo>
                    <a:pt x="13491" y="23114"/>
                  </a:lnTo>
                  <a:lnTo>
                    <a:pt x="13113" y="23114"/>
                  </a:lnTo>
                  <a:lnTo>
                    <a:pt x="12642" y="23208"/>
                  </a:lnTo>
                  <a:lnTo>
                    <a:pt x="12453" y="23302"/>
                  </a:lnTo>
                  <a:lnTo>
                    <a:pt x="12076" y="23208"/>
                  </a:lnTo>
                  <a:lnTo>
                    <a:pt x="11793" y="23114"/>
                  </a:lnTo>
                  <a:lnTo>
                    <a:pt x="11510" y="23585"/>
                  </a:lnTo>
                  <a:lnTo>
                    <a:pt x="11321" y="23397"/>
                  </a:lnTo>
                  <a:lnTo>
                    <a:pt x="11132" y="23302"/>
                  </a:lnTo>
                  <a:lnTo>
                    <a:pt x="10849" y="23302"/>
                  </a:lnTo>
                  <a:lnTo>
                    <a:pt x="10566" y="23397"/>
                  </a:lnTo>
                  <a:lnTo>
                    <a:pt x="10566" y="23302"/>
                  </a:lnTo>
                  <a:lnTo>
                    <a:pt x="10189" y="23302"/>
                  </a:lnTo>
                  <a:lnTo>
                    <a:pt x="9717" y="23491"/>
                  </a:lnTo>
                  <a:lnTo>
                    <a:pt x="9717" y="23302"/>
                  </a:lnTo>
                  <a:lnTo>
                    <a:pt x="9623" y="23491"/>
                  </a:lnTo>
                  <a:lnTo>
                    <a:pt x="9434" y="23680"/>
                  </a:lnTo>
                  <a:lnTo>
                    <a:pt x="9340" y="23585"/>
                  </a:lnTo>
                  <a:lnTo>
                    <a:pt x="9434" y="23585"/>
                  </a:lnTo>
                  <a:lnTo>
                    <a:pt x="9340" y="23491"/>
                  </a:lnTo>
                  <a:lnTo>
                    <a:pt x="9246" y="23491"/>
                  </a:lnTo>
                  <a:lnTo>
                    <a:pt x="9246" y="23585"/>
                  </a:lnTo>
                  <a:lnTo>
                    <a:pt x="9151" y="23491"/>
                  </a:lnTo>
                  <a:lnTo>
                    <a:pt x="8868" y="23680"/>
                  </a:lnTo>
                  <a:lnTo>
                    <a:pt x="8774" y="23680"/>
                  </a:lnTo>
                  <a:lnTo>
                    <a:pt x="8680" y="23491"/>
                  </a:lnTo>
                  <a:lnTo>
                    <a:pt x="8585" y="23585"/>
                  </a:lnTo>
                  <a:lnTo>
                    <a:pt x="8491" y="23585"/>
                  </a:lnTo>
                  <a:lnTo>
                    <a:pt x="8397" y="23491"/>
                  </a:lnTo>
                  <a:lnTo>
                    <a:pt x="8302" y="23491"/>
                  </a:lnTo>
                  <a:lnTo>
                    <a:pt x="8208" y="23302"/>
                  </a:lnTo>
                  <a:lnTo>
                    <a:pt x="8302" y="23114"/>
                  </a:lnTo>
                  <a:lnTo>
                    <a:pt x="8302" y="23114"/>
                  </a:lnTo>
                  <a:lnTo>
                    <a:pt x="8019" y="23208"/>
                  </a:lnTo>
                  <a:lnTo>
                    <a:pt x="7642" y="23208"/>
                  </a:lnTo>
                  <a:lnTo>
                    <a:pt x="7359" y="23302"/>
                  </a:lnTo>
                  <a:lnTo>
                    <a:pt x="7264" y="23302"/>
                  </a:lnTo>
                  <a:lnTo>
                    <a:pt x="7264" y="23397"/>
                  </a:lnTo>
                  <a:lnTo>
                    <a:pt x="7547" y="23397"/>
                  </a:lnTo>
                  <a:lnTo>
                    <a:pt x="7453" y="23491"/>
                  </a:lnTo>
                  <a:lnTo>
                    <a:pt x="7359" y="23491"/>
                  </a:lnTo>
                  <a:lnTo>
                    <a:pt x="7170" y="23680"/>
                  </a:lnTo>
                  <a:lnTo>
                    <a:pt x="6981" y="23397"/>
                  </a:lnTo>
                  <a:lnTo>
                    <a:pt x="6698" y="23208"/>
                  </a:lnTo>
                  <a:lnTo>
                    <a:pt x="6604" y="23114"/>
                  </a:lnTo>
                  <a:lnTo>
                    <a:pt x="6415" y="23208"/>
                  </a:lnTo>
                  <a:lnTo>
                    <a:pt x="6227" y="23302"/>
                  </a:lnTo>
                  <a:lnTo>
                    <a:pt x="6132" y="23491"/>
                  </a:lnTo>
                  <a:lnTo>
                    <a:pt x="6038" y="23491"/>
                  </a:lnTo>
                  <a:lnTo>
                    <a:pt x="6038" y="23397"/>
                  </a:lnTo>
                  <a:lnTo>
                    <a:pt x="6132" y="23208"/>
                  </a:lnTo>
                  <a:lnTo>
                    <a:pt x="5849" y="23302"/>
                  </a:lnTo>
                  <a:lnTo>
                    <a:pt x="5661" y="23397"/>
                  </a:lnTo>
                  <a:lnTo>
                    <a:pt x="5095" y="23208"/>
                  </a:lnTo>
                  <a:lnTo>
                    <a:pt x="4057" y="23019"/>
                  </a:lnTo>
                  <a:lnTo>
                    <a:pt x="2925" y="22831"/>
                  </a:lnTo>
                  <a:lnTo>
                    <a:pt x="2265" y="22831"/>
                  </a:lnTo>
                  <a:lnTo>
                    <a:pt x="2265" y="22642"/>
                  </a:lnTo>
                  <a:lnTo>
                    <a:pt x="1887" y="22642"/>
                  </a:lnTo>
                  <a:lnTo>
                    <a:pt x="1510" y="22548"/>
                  </a:lnTo>
                  <a:lnTo>
                    <a:pt x="944" y="22076"/>
                  </a:lnTo>
                  <a:lnTo>
                    <a:pt x="944" y="21887"/>
                  </a:lnTo>
                  <a:lnTo>
                    <a:pt x="1038" y="21699"/>
                  </a:lnTo>
                  <a:lnTo>
                    <a:pt x="755" y="21699"/>
                  </a:lnTo>
                  <a:lnTo>
                    <a:pt x="472" y="21793"/>
                  </a:lnTo>
                  <a:lnTo>
                    <a:pt x="95" y="22076"/>
                  </a:lnTo>
                  <a:lnTo>
                    <a:pt x="0" y="22265"/>
                  </a:lnTo>
                  <a:lnTo>
                    <a:pt x="0" y="22359"/>
                  </a:lnTo>
                  <a:lnTo>
                    <a:pt x="283" y="22453"/>
                  </a:lnTo>
                  <a:lnTo>
                    <a:pt x="189" y="22548"/>
                  </a:lnTo>
                  <a:lnTo>
                    <a:pt x="95" y="22453"/>
                  </a:lnTo>
                  <a:lnTo>
                    <a:pt x="95" y="22642"/>
                  </a:lnTo>
                  <a:lnTo>
                    <a:pt x="283" y="22642"/>
                  </a:lnTo>
                  <a:lnTo>
                    <a:pt x="566" y="22736"/>
                  </a:lnTo>
                  <a:lnTo>
                    <a:pt x="472" y="22831"/>
                  </a:lnTo>
                  <a:lnTo>
                    <a:pt x="472" y="22925"/>
                  </a:lnTo>
                  <a:lnTo>
                    <a:pt x="661" y="22736"/>
                  </a:lnTo>
                  <a:lnTo>
                    <a:pt x="755" y="22925"/>
                  </a:lnTo>
                  <a:lnTo>
                    <a:pt x="755" y="23019"/>
                  </a:lnTo>
                  <a:lnTo>
                    <a:pt x="661" y="23019"/>
                  </a:lnTo>
                  <a:lnTo>
                    <a:pt x="944" y="23114"/>
                  </a:lnTo>
                  <a:lnTo>
                    <a:pt x="1132" y="23208"/>
                  </a:lnTo>
                  <a:lnTo>
                    <a:pt x="1604" y="23397"/>
                  </a:lnTo>
                  <a:lnTo>
                    <a:pt x="1510" y="23491"/>
                  </a:lnTo>
                  <a:lnTo>
                    <a:pt x="1510" y="23585"/>
                  </a:lnTo>
                  <a:lnTo>
                    <a:pt x="1793" y="23680"/>
                  </a:lnTo>
                  <a:lnTo>
                    <a:pt x="2170" y="23774"/>
                  </a:lnTo>
                  <a:lnTo>
                    <a:pt x="2453" y="23774"/>
                  </a:lnTo>
                  <a:lnTo>
                    <a:pt x="2359" y="23868"/>
                  </a:lnTo>
                  <a:lnTo>
                    <a:pt x="2642" y="24057"/>
                  </a:lnTo>
                  <a:lnTo>
                    <a:pt x="2736" y="23868"/>
                  </a:lnTo>
                  <a:lnTo>
                    <a:pt x="3019" y="23680"/>
                  </a:lnTo>
                  <a:lnTo>
                    <a:pt x="2925" y="23963"/>
                  </a:lnTo>
                  <a:lnTo>
                    <a:pt x="2831" y="24151"/>
                  </a:lnTo>
                  <a:lnTo>
                    <a:pt x="3114" y="23868"/>
                  </a:lnTo>
                  <a:lnTo>
                    <a:pt x="3208" y="24151"/>
                  </a:lnTo>
                  <a:lnTo>
                    <a:pt x="3302" y="23963"/>
                  </a:lnTo>
                  <a:lnTo>
                    <a:pt x="3491" y="24057"/>
                  </a:lnTo>
                  <a:lnTo>
                    <a:pt x="3585" y="24340"/>
                  </a:lnTo>
                  <a:lnTo>
                    <a:pt x="3680" y="24246"/>
                  </a:lnTo>
                  <a:lnTo>
                    <a:pt x="3774" y="24057"/>
                  </a:lnTo>
                  <a:lnTo>
                    <a:pt x="3868" y="24151"/>
                  </a:lnTo>
                  <a:lnTo>
                    <a:pt x="3868" y="24340"/>
                  </a:lnTo>
                  <a:lnTo>
                    <a:pt x="4434" y="24151"/>
                  </a:lnTo>
                  <a:lnTo>
                    <a:pt x="4717" y="24057"/>
                  </a:lnTo>
                  <a:lnTo>
                    <a:pt x="4812" y="24151"/>
                  </a:lnTo>
                  <a:lnTo>
                    <a:pt x="4812" y="23868"/>
                  </a:lnTo>
                  <a:lnTo>
                    <a:pt x="5000" y="23774"/>
                  </a:lnTo>
                  <a:lnTo>
                    <a:pt x="5000" y="23868"/>
                  </a:lnTo>
                  <a:lnTo>
                    <a:pt x="4906" y="24057"/>
                  </a:lnTo>
                  <a:lnTo>
                    <a:pt x="5095" y="23963"/>
                  </a:lnTo>
                  <a:lnTo>
                    <a:pt x="5378" y="23963"/>
                  </a:lnTo>
                  <a:lnTo>
                    <a:pt x="5378" y="24151"/>
                  </a:lnTo>
                  <a:lnTo>
                    <a:pt x="5000" y="24151"/>
                  </a:lnTo>
                  <a:lnTo>
                    <a:pt x="5095" y="24246"/>
                  </a:lnTo>
                  <a:lnTo>
                    <a:pt x="5000" y="24246"/>
                  </a:lnTo>
                  <a:lnTo>
                    <a:pt x="5000" y="24434"/>
                  </a:lnTo>
                  <a:lnTo>
                    <a:pt x="5378" y="24434"/>
                  </a:lnTo>
                  <a:lnTo>
                    <a:pt x="5566" y="24246"/>
                  </a:lnTo>
                  <a:lnTo>
                    <a:pt x="5944" y="24340"/>
                  </a:lnTo>
                  <a:lnTo>
                    <a:pt x="6415" y="24340"/>
                  </a:lnTo>
                  <a:lnTo>
                    <a:pt x="6321" y="24434"/>
                  </a:lnTo>
                  <a:lnTo>
                    <a:pt x="6510" y="24434"/>
                  </a:lnTo>
                  <a:lnTo>
                    <a:pt x="6604" y="24340"/>
                  </a:lnTo>
                  <a:lnTo>
                    <a:pt x="6604" y="24246"/>
                  </a:lnTo>
                  <a:lnTo>
                    <a:pt x="6793" y="24340"/>
                  </a:lnTo>
                  <a:lnTo>
                    <a:pt x="6604" y="24434"/>
                  </a:lnTo>
                  <a:lnTo>
                    <a:pt x="6793" y="24434"/>
                  </a:lnTo>
                  <a:lnTo>
                    <a:pt x="6887" y="24340"/>
                  </a:lnTo>
                  <a:lnTo>
                    <a:pt x="6981" y="24434"/>
                  </a:lnTo>
                  <a:lnTo>
                    <a:pt x="7264" y="24434"/>
                  </a:lnTo>
                  <a:lnTo>
                    <a:pt x="7925" y="24623"/>
                  </a:lnTo>
                  <a:lnTo>
                    <a:pt x="8680" y="24623"/>
                  </a:lnTo>
                  <a:lnTo>
                    <a:pt x="9057" y="24529"/>
                  </a:lnTo>
                  <a:lnTo>
                    <a:pt x="9529" y="24529"/>
                  </a:lnTo>
                  <a:lnTo>
                    <a:pt x="10000" y="24623"/>
                  </a:lnTo>
                  <a:lnTo>
                    <a:pt x="10566" y="24717"/>
                  </a:lnTo>
                  <a:lnTo>
                    <a:pt x="11415" y="24623"/>
                  </a:lnTo>
                  <a:lnTo>
                    <a:pt x="12359" y="24529"/>
                  </a:lnTo>
                  <a:lnTo>
                    <a:pt x="12830" y="24340"/>
                  </a:lnTo>
                  <a:lnTo>
                    <a:pt x="12925" y="24529"/>
                  </a:lnTo>
                  <a:lnTo>
                    <a:pt x="13019" y="24340"/>
                  </a:lnTo>
                  <a:lnTo>
                    <a:pt x="13113" y="24529"/>
                  </a:lnTo>
                  <a:lnTo>
                    <a:pt x="13208" y="24434"/>
                  </a:lnTo>
                  <a:lnTo>
                    <a:pt x="13113" y="24340"/>
                  </a:lnTo>
                  <a:lnTo>
                    <a:pt x="13962" y="24340"/>
                  </a:lnTo>
                  <a:lnTo>
                    <a:pt x="13962" y="24434"/>
                  </a:lnTo>
                  <a:lnTo>
                    <a:pt x="13962" y="24529"/>
                  </a:lnTo>
                  <a:lnTo>
                    <a:pt x="14717" y="24246"/>
                  </a:lnTo>
                  <a:lnTo>
                    <a:pt x="15566" y="24057"/>
                  </a:lnTo>
                  <a:lnTo>
                    <a:pt x="15378" y="23963"/>
                  </a:lnTo>
                  <a:lnTo>
                    <a:pt x="15472" y="23868"/>
                  </a:lnTo>
                  <a:lnTo>
                    <a:pt x="15566" y="23963"/>
                  </a:lnTo>
                  <a:lnTo>
                    <a:pt x="15472" y="23774"/>
                  </a:lnTo>
                  <a:lnTo>
                    <a:pt x="15661" y="23868"/>
                  </a:lnTo>
                  <a:lnTo>
                    <a:pt x="15566" y="24057"/>
                  </a:lnTo>
                  <a:lnTo>
                    <a:pt x="16038" y="23963"/>
                  </a:lnTo>
                  <a:lnTo>
                    <a:pt x="16698" y="23680"/>
                  </a:lnTo>
                  <a:lnTo>
                    <a:pt x="17264" y="23397"/>
                  </a:lnTo>
                  <a:lnTo>
                    <a:pt x="17453" y="23208"/>
                  </a:lnTo>
                  <a:lnTo>
                    <a:pt x="17547" y="23019"/>
                  </a:lnTo>
                  <a:lnTo>
                    <a:pt x="17736" y="23114"/>
                  </a:lnTo>
                  <a:lnTo>
                    <a:pt x="17830" y="23114"/>
                  </a:lnTo>
                  <a:lnTo>
                    <a:pt x="18019" y="23019"/>
                  </a:lnTo>
                  <a:lnTo>
                    <a:pt x="18208" y="22736"/>
                  </a:lnTo>
                  <a:lnTo>
                    <a:pt x="18302" y="22548"/>
                  </a:lnTo>
                  <a:lnTo>
                    <a:pt x="18868" y="22359"/>
                  </a:lnTo>
                  <a:lnTo>
                    <a:pt x="19623" y="22076"/>
                  </a:lnTo>
                  <a:lnTo>
                    <a:pt x="20189" y="21699"/>
                  </a:lnTo>
                  <a:lnTo>
                    <a:pt x="20849" y="21227"/>
                  </a:lnTo>
                  <a:lnTo>
                    <a:pt x="21321" y="20755"/>
                  </a:lnTo>
                  <a:lnTo>
                    <a:pt x="21510" y="20472"/>
                  </a:lnTo>
                  <a:lnTo>
                    <a:pt x="22170" y="19906"/>
                  </a:lnTo>
                  <a:lnTo>
                    <a:pt x="22736" y="19435"/>
                  </a:lnTo>
                  <a:lnTo>
                    <a:pt x="23113" y="18963"/>
                  </a:lnTo>
                  <a:lnTo>
                    <a:pt x="23302" y="18585"/>
                  </a:lnTo>
                  <a:lnTo>
                    <a:pt x="23396" y="18774"/>
                  </a:lnTo>
                  <a:lnTo>
                    <a:pt x="23585" y="18397"/>
                  </a:lnTo>
                  <a:lnTo>
                    <a:pt x="23774" y="18114"/>
                  </a:lnTo>
                  <a:lnTo>
                    <a:pt x="24057" y="17736"/>
                  </a:lnTo>
                  <a:lnTo>
                    <a:pt x="24245" y="17453"/>
                  </a:lnTo>
                  <a:lnTo>
                    <a:pt x="24340" y="17453"/>
                  </a:lnTo>
                  <a:lnTo>
                    <a:pt x="24434" y="17359"/>
                  </a:lnTo>
                  <a:lnTo>
                    <a:pt x="24623" y="16982"/>
                  </a:lnTo>
                  <a:lnTo>
                    <a:pt x="25189" y="16227"/>
                  </a:lnTo>
                  <a:lnTo>
                    <a:pt x="25566" y="15661"/>
                  </a:lnTo>
                  <a:lnTo>
                    <a:pt x="25943" y="15189"/>
                  </a:lnTo>
                  <a:lnTo>
                    <a:pt x="26226" y="14529"/>
                  </a:lnTo>
                  <a:lnTo>
                    <a:pt x="26509" y="13680"/>
                  </a:lnTo>
                  <a:lnTo>
                    <a:pt x="26604" y="13869"/>
                  </a:lnTo>
                  <a:lnTo>
                    <a:pt x="26604" y="13586"/>
                  </a:lnTo>
                  <a:lnTo>
                    <a:pt x="26698" y="13303"/>
                  </a:lnTo>
                  <a:lnTo>
                    <a:pt x="26792" y="13303"/>
                  </a:lnTo>
                  <a:lnTo>
                    <a:pt x="26887" y="13397"/>
                  </a:lnTo>
                  <a:lnTo>
                    <a:pt x="27170" y="12831"/>
                  </a:lnTo>
                  <a:lnTo>
                    <a:pt x="27264" y="12548"/>
                  </a:lnTo>
                  <a:lnTo>
                    <a:pt x="27264" y="12454"/>
                  </a:lnTo>
                  <a:lnTo>
                    <a:pt x="26981" y="12076"/>
                  </a:lnTo>
                  <a:lnTo>
                    <a:pt x="27075" y="12171"/>
                  </a:lnTo>
                  <a:lnTo>
                    <a:pt x="27170" y="12076"/>
                  </a:lnTo>
                  <a:lnTo>
                    <a:pt x="27358" y="12076"/>
                  </a:lnTo>
                  <a:lnTo>
                    <a:pt x="27453" y="12171"/>
                  </a:lnTo>
                  <a:lnTo>
                    <a:pt x="27453" y="11982"/>
                  </a:lnTo>
                  <a:lnTo>
                    <a:pt x="27547" y="11793"/>
                  </a:lnTo>
                  <a:lnTo>
                    <a:pt x="27641" y="11793"/>
                  </a:lnTo>
                  <a:lnTo>
                    <a:pt x="27547" y="11510"/>
                  </a:lnTo>
                  <a:lnTo>
                    <a:pt x="27641" y="11133"/>
                  </a:lnTo>
                  <a:lnTo>
                    <a:pt x="27830" y="10755"/>
                  </a:lnTo>
                  <a:lnTo>
                    <a:pt x="27924" y="10661"/>
                  </a:lnTo>
                  <a:lnTo>
                    <a:pt x="28113" y="10661"/>
                  </a:lnTo>
                  <a:lnTo>
                    <a:pt x="28019" y="10378"/>
                  </a:lnTo>
                  <a:lnTo>
                    <a:pt x="28019" y="10284"/>
                  </a:lnTo>
                  <a:lnTo>
                    <a:pt x="28019" y="10095"/>
                  </a:lnTo>
                  <a:lnTo>
                    <a:pt x="28113" y="10284"/>
                  </a:lnTo>
                  <a:lnTo>
                    <a:pt x="28208" y="10001"/>
                  </a:lnTo>
                  <a:lnTo>
                    <a:pt x="28019" y="10001"/>
                  </a:lnTo>
                  <a:lnTo>
                    <a:pt x="27924" y="9906"/>
                  </a:lnTo>
                  <a:lnTo>
                    <a:pt x="28113" y="9718"/>
                  </a:lnTo>
                  <a:lnTo>
                    <a:pt x="28208" y="9718"/>
                  </a:lnTo>
                  <a:lnTo>
                    <a:pt x="28113" y="9529"/>
                  </a:lnTo>
                  <a:lnTo>
                    <a:pt x="28396" y="9529"/>
                  </a:lnTo>
                  <a:lnTo>
                    <a:pt x="28302" y="9057"/>
                  </a:lnTo>
                  <a:lnTo>
                    <a:pt x="28396" y="9057"/>
                  </a:lnTo>
                  <a:lnTo>
                    <a:pt x="28396" y="8963"/>
                  </a:lnTo>
                  <a:lnTo>
                    <a:pt x="28396" y="8774"/>
                  </a:lnTo>
                  <a:lnTo>
                    <a:pt x="28491" y="8491"/>
                  </a:lnTo>
                  <a:lnTo>
                    <a:pt x="28585" y="8114"/>
                  </a:lnTo>
                  <a:lnTo>
                    <a:pt x="28774" y="8303"/>
                  </a:lnTo>
                  <a:lnTo>
                    <a:pt x="28962" y="7454"/>
                  </a:lnTo>
                  <a:lnTo>
                    <a:pt x="29057" y="6699"/>
                  </a:lnTo>
                  <a:lnTo>
                    <a:pt x="29245" y="5661"/>
                  </a:lnTo>
                  <a:lnTo>
                    <a:pt x="29340" y="4718"/>
                  </a:lnTo>
                  <a:lnTo>
                    <a:pt x="29340" y="4341"/>
                  </a:lnTo>
                  <a:lnTo>
                    <a:pt x="29057" y="4435"/>
                  </a:lnTo>
                  <a:lnTo>
                    <a:pt x="28962" y="4435"/>
                  </a:lnTo>
                  <a:lnTo>
                    <a:pt x="28962" y="4246"/>
                  </a:lnTo>
                  <a:lnTo>
                    <a:pt x="29151" y="4341"/>
                  </a:lnTo>
                  <a:lnTo>
                    <a:pt x="29245" y="4152"/>
                  </a:lnTo>
                  <a:lnTo>
                    <a:pt x="29151" y="4152"/>
                  </a:lnTo>
                  <a:lnTo>
                    <a:pt x="29057" y="3963"/>
                  </a:lnTo>
                  <a:lnTo>
                    <a:pt x="28962" y="3680"/>
                  </a:lnTo>
                  <a:lnTo>
                    <a:pt x="28962" y="3680"/>
                  </a:lnTo>
                  <a:lnTo>
                    <a:pt x="29245" y="3774"/>
                  </a:lnTo>
                  <a:lnTo>
                    <a:pt x="29057" y="3586"/>
                  </a:lnTo>
                  <a:lnTo>
                    <a:pt x="29057" y="3397"/>
                  </a:lnTo>
                  <a:lnTo>
                    <a:pt x="29245" y="3586"/>
                  </a:lnTo>
                  <a:lnTo>
                    <a:pt x="29245" y="3491"/>
                  </a:lnTo>
                  <a:lnTo>
                    <a:pt x="29434" y="3114"/>
                  </a:lnTo>
                  <a:lnTo>
                    <a:pt x="29245" y="2925"/>
                  </a:lnTo>
                  <a:lnTo>
                    <a:pt x="28962" y="2642"/>
                  </a:lnTo>
                  <a:lnTo>
                    <a:pt x="28962" y="2642"/>
                  </a:lnTo>
                  <a:lnTo>
                    <a:pt x="29245" y="2831"/>
                  </a:lnTo>
                  <a:lnTo>
                    <a:pt x="29340" y="2737"/>
                  </a:lnTo>
                  <a:lnTo>
                    <a:pt x="29434" y="2359"/>
                  </a:lnTo>
                  <a:lnTo>
                    <a:pt x="29434" y="2265"/>
                  </a:lnTo>
                  <a:lnTo>
                    <a:pt x="29434" y="2171"/>
                  </a:lnTo>
                  <a:lnTo>
                    <a:pt x="29340" y="2171"/>
                  </a:lnTo>
                  <a:lnTo>
                    <a:pt x="28774" y="944"/>
                  </a:lnTo>
                  <a:lnTo>
                    <a:pt x="28962" y="661"/>
                  </a:lnTo>
                  <a:lnTo>
                    <a:pt x="29057" y="473"/>
                  </a:lnTo>
                  <a:lnTo>
                    <a:pt x="29151" y="473"/>
                  </a:lnTo>
                  <a:lnTo>
                    <a:pt x="28868" y="190"/>
                  </a:lnTo>
                  <a:lnTo>
                    <a:pt x="29057" y="190"/>
                  </a:lnTo>
                  <a:lnTo>
                    <a:pt x="2896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3" name="Google Shape;111;p17"/>
            <p:cNvSpPr/>
            <p:nvPr/>
          </p:nvSpPr>
          <p:spPr>
            <a:xfrm>
              <a:off x="1745175" y="2199475"/>
              <a:ext cx="169825" cy="162775"/>
            </a:xfrm>
            <a:custGeom>
              <a:avLst/>
              <a:gdLst/>
              <a:ahLst/>
              <a:cxnLst/>
              <a:rect l="l" t="t" r="r" b="b"/>
              <a:pathLst>
                <a:path w="6793" h="6511" extrusionOk="0">
                  <a:moveTo>
                    <a:pt x="1038" y="6416"/>
                  </a:moveTo>
                  <a:lnTo>
                    <a:pt x="1038" y="6463"/>
                  </a:lnTo>
                  <a:lnTo>
                    <a:pt x="1038" y="6463"/>
                  </a:lnTo>
                  <a:lnTo>
                    <a:pt x="943" y="6416"/>
                  </a:lnTo>
                  <a:close/>
                  <a:moveTo>
                    <a:pt x="2641" y="1"/>
                  </a:moveTo>
                  <a:lnTo>
                    <a:pt x="2641" y="190"/>
                  </a:lnTo>
                  <a:lnTo>
                    <a:pt x="2641" y="473"/>
                  </a:lnTo>
                  <a:lnTo>
                    <a:pt x="2641" y="567"/>
                  </a:lnTo>
                  <a:lnTo>
                    <a:pt x="2547" y="284"/>
                  </a:lnTo>
                  <a:lnTo>
                    <a:pt x="2547" y="756"/>
                  </a:lnTo>
                  <a:lnTo>
                    <a:pt x="2453" y="284"/>
                  </a:lnTo>
                  <a:lnTo>
                    <a:pt x="2453" y="473"/>
                  </a:lnTo>
                  <a:lnTo>
                    <a:pt x="2453" y="661"/>
                  </a:lnTo>
                  <a:lnTo>
                    <a:pt x="2075" y="1227"/>
                  </a:lnTo>
                  <a:lnTo>
                    <a:pt x="1509" y="2171"/>
                  </a:lnTo>
                  <a:lnTo>
                    <a:pt x="849" y="3114"/>
                  </a:lnTo>
                  <a:lnTo>
                    <a:pt x="377" y="3774"/>
                  </a:lnTo>
                  <a:lnTo>
                    <a:pt x="283" y="4152"/>
                  </a:lnTo>
                  <a:lnTo>
                    <a:pt x="472" y="4246"/>
                  </a:lnTo>
                  <a:lnTo>
                    <a:pt x="472" y="4340"/>
                  </a:lnTo>
                  <a:lnTo>
                    <a:pt x="377" y="4435"/>
                  </a:lnTo>
                  <a:lnTo>
                    <a:pt x="283" y="4435"/>
                  </a:lnTo>
                  <a:lnTo>
                    <a:pt x="566" y="4529"/>
                  </a:lnTo>
                  <a:lnTo>
                    <a:pt x="472" y="4435"/>
                  </a:lnTo>
                  <a:lnTo>
                    <a:pt x="566" y="4435"/>
                  </a:lnTo>
                  <a:lnTo>
                    <a:pt x="849" y="4623"/>
                  </a:lnTo>
                  <a:lnTo>
                    <a:pt x="566" y="4623"/>
                  </a:lnTo>
                  <a:lnTo>
                    <a:pt x="472" y="4812"/>
                  </a:lnTo>
                  <a:lnTo>
                    <a:pt x="377" y="5284"/>
                  </a:lnTo>
                  <a:lnTo>
                    <a:pt x="283" y="5944"/>
                  </a:lnTo>
                  <a:lnTo>
                    <a:pt x="189" y="6133"/>
                  </a:lnTo>
                  <a:lnTo>
                    <a:pt x="0" y="6227"/>
                  </a:lnTo>
                  <a:lnTo>
                    <a:pt x="566" y="6416"/>
                  </a:lnTo>
                  <a:lnTo>
                    <a:pt x="1038" y="6494"/>
                  </a:lnTo>
                  <a:lnTo>
                    <a:pt x="1038" y="6494"/>
                  </a:lnTo>
                  <a:lnTo>
                    <a:pt x="1038" y="6510"/>
                  </a:lnTo>
                  <a:lnTo>
                    <a:pt x="1051" y="6497"/>
                  </a:lnTo>
                  <a:lnTo>
                    <a:pt x="1051" y="6497"/>
                  </a:lnTo>
                  <a:lnTo>
                    <a:pt x="1132" y="6510"/>
                  </a:lnTo>
                  <a:lnTo>
                    <a:pt x="1069" y="6479"/>
                  </a:lnTo>
                  <a:lnTo>
                    <a:pt x="1069" y="6479"/>
                  </a:lnTo>
                  <a:lnTo>
                    <a:pt x="1132" y="6416"/>
                  </a:lnTo>
                  <a:lnTo>
                    <a:pt x="1226" y="6133"/>
                  </a:lnTo>
                  <a:lnTo>
                    <a:pt x="1226" y="5944"/>
                  </a:lnTo>
                  <a:lnTo>
                    <a:pt x="1038" y="5755"/>
                  </a:lnTo>
                  <a:lnTo>
                    <a:pt x="1415" y="5755"/>
                  </a:lnTo>
                  <a:lnTo>
                    <a:pt x="1321" y="5661"/>
                  </a:lnTo>
                  <a:lnTo>
                    <a:pt x="1415" y="5661"/>
                  </a:lnTo>
                  <a:lnTo>
                    <a:pt x="1604" y="5755"/>
                  </a:lnTo>
                  <a:lnTo>
                    <a:pt x="1415" y="5567"/>
                  </a:lnTo>
                  <a:lnTo>
                    <a:pt x="1038" y="5189"/>
                  </a:lnTo>
                  <a:lnTo>
                    <a:pt x="1226" y="5284"/>
                  </a:lnTo>
                  <a:lnTo>
                    <a:pt x="1604" y="5378"/>
                  </a:lnTo>
                  <a:lnTo>
                    <a:pt x="2264" y="3491"/>
                  </a:lnTo>
                  <a:lnTo>
                    <a:pt x="3019" y="1605"/>
                  </a:lnTo>
                  <a:lnTo>
                    <a:pt x="3019" y="1888"/>
                  </a:lnTo>
                  <a:lnTo>
                    <a:pt x="3113" y="1699"/>
                  </a:lnTo>
                  <a:lnTo>
                    <a:pt x="3113" y="1888"/>
                  </a:lnTo>
                  <a:lnTo>
                    <a:pt x="3302" y="1699"/>
                  </a:lnTo>
                  <a:lnTo>
                    <a:pt x="3208" y="1888"/>
                  </a:lnTo>
                  <a:lnTo>
                    <a:pt x="3302" y="1982"/>
                  </a:lnTo>
                  <a:lnTo>
                    <a:pt x="3585" y="2076"/>
                  </a:lnTo>
                  <a:lnTo>
                    <a:pt x="3962" y="2171"/>
                  </a:lnTo>
                  <a:lnTo>
                    <a:pt x="4340" y="1982"/>
                  </a:lnTo>
                  <a:lnTo>
                    <a:pt x="4151" y="2171"/>
                  </a:lnTo>
                  <a:lnTo>
                    <a:pt x="4151" y="2359"/>
                  </a:lnTo>
                  <a:lnTo>
                    <a:pt x="4151" y="2454"/>
                  </a:lnTo>
                  <a:lnTo>
                    <a:pt x="4245" y="2548"/>
                  </a:lnTo>
                  <a:lnTo>
                    <a:pt x="4623" y="2548"/>
                  </a:lnTo>
                  <a:lnTo>
                    <a:pt x="4811" y="2359"/>
                  </a:lnTo>
                  <a:lnTo>
                    <a:pt x="5000" y="2642"/>
                  </a:lnTo>
                  <a:lnTo>
                    <a:pt x="5283" y="3020"/>
                  </a:lnTo>
                  <a:lnTo>
                    <a:pt x="5755" y="3208"/>
                  </a:lnTo>
                  <a:lnTo>
                    <a:pt x="6132" y="3208"/>
                  </a:lnTo>
                  <a:lnTo>
                    <a:pt x="6038" y="3397"/>
                  </a:lnTo>
                  <a:lnTo>
                    <a:pt x="6038" y="3586"/>
                  </a:lnTo>
                  <a:lnTo>
                    <a:pt x="6132" y="3680"/>
                  </a:lnTo>
                  <a:lnTo>
                    <a:pt x="6321" y="3680"/>
                  </a:lnTo>
                  <a:lnTo>
                    <a:pt x="6698" y="3586"/>
                  </a:lnTo>
                  <a:lnTo>
                    <a:pt x="6698" y="3869"/>
                  </a:lnTo>
                  <a:lnTo>
                    <a:pt x="6509" y="3963"/>
                  </a:lnTo>
                  <a:lnTo>
                    <a:pt x="6509" y="3963"/>
                  </a:lnTo>
                  <a:lnTo>
                    <a:pt x="6792" y="3869"/>
                  </a:lnTo>
                  <a:lnTo>
                    <a:pt x="6792" y="3491"/>
                  </a:lnTo>
                  <a:lnTo>
                    <a:pt x="6698" y="3397"/>
                  </a:lnTo>
                  <a:lnTo>
                    <a:pt x="6509" y="3586"/>
                  </a:lnTo>
                  <a:lnTo>
                    <a:pt x="6509" y="3586"/>
                  </a:lnTo>
                  <a:lnTo>
                    <a:pt x="6604" y="3303"/>
                  </a:lnTo>
                  <a:lnTo>
                    <a:pt x="6604" y="3114"/>
                  </a:lnTo>
                  <a:lnTo>
                    <a:pt x="6509" y="3020"/>
                  </a:lnTo>
                  <a:lnTo>
                    <a:pt x="6226" y="3020"/>
                  </a:lnTo>
                  <a:lnTo>
                    <a:pt x="5849" y="3114"/>
                  </a:lnTo>
                  <a:lnTo>
                    <a:pt x="5849" y="3114"/>
                  </a:lnTo>
                  <a:lnTo>
                    <a:pt x="5943" y="2831"/>
                  </a:lnTo>
                  <a:lnTo>
                    <a:pt x="5943" y="2925"/>
                  </a:lnTo>
                  <a:lnTo>
                    <a:pt x="6132" y="2548"/>
                  </a:lnTo>
                  <a:lnTo>
                    <a:pt x="5660" y="2359"/>
                  </a:lnTo>
                  <a:lnTo>
                    <a:pt x="5283" y="2171"/>
                  </a:lnTo>
                  <a:lnTo>
                    <a:pt x="4906" y="2171"/>
                  </a:lnTo>
                  <a:lnTo>
                    <a:pt x="4906" y="1699"/>
                  </a:lnTo>
                  <a:lnTo>
                    <a:pt x="5094" y="1322"/>
                  </a:lnTo>
                  <a:lnTo>
                    <a:pt x="4717" y="1605"/>
                  </a:lnTo>
                  <a:lnTo>
                    <a:pt x="4811" y="1322"/>
                  </a:lnTo>
                  <a:lnTo>
                    <a:pt x="4811" y="1322"/>
                  </a:lnTo>
                  <a:lnTo>
                    <a:pt x="4717" y="1416"/>
                  </a:lnTo>
                  <a:lnTo>
                    <a:pt x="4434" y="1605"/>
                  </a:lnTo>
                  <a:lnTo>
                    <a:pt x="4623" y="1322"/>
                  </a:lnTo>
                  <a:lnTo>
                    <a:pt x="4623" y="1227"/>
                  </a:lnTo>
                  <a:lnTo>
                    <a:pt x="4528" y="1133"/>
                  </a:lnTo>
                  <a:lnTo>
                    <a:pt x="4340" y="1322"/>
                  </a:lnTo>
                  <a:lnTo>
                    <a:pt x="4340" y="1510"/>
                  </a:lnTo>
                  <a:lnTo>
                    <a:pt x="4245" y="1322"/>
                  </a:lnTo>
                  <a:lnTo>
                    <a:pt x="4151" y="1227"/>
                  </a:lnTo>
                  <a:lnTo>
                    <a:pt x="3868" y="944"/>
                  </a:lnTo>
                  <a:lnTo>
                    <a:pt x="3208" y="567"/>
                  </a:lnTo>
                  <a:lnTo>
                    <a:pt x="2925" y="378"/>
                  </a:lnTo>
                  <a:lnTo>
                    <a:pt x="273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20" y="1585939"/>
            <a:ext cx="2562238" cy="439430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951" y="1585939"/>
            <a:ext cx="2565590" cy="450639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5435" y="1511978"/>
            <a:ext cx="2527308" cy="44682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2099" y="1511977"/>
            <a:ext cx="2437462" cy="4366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143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30"/>
          <p:cNvSpPr/>
          <p:nvPr/>
        </p:nvSpPr>
        <p:spPr>
          <a:xfrm>
            <a:off x="692162" y="1066677"/>
            <a:ext cx="2766827" cy="5551879"/>
          </a:xfrm>
          <a:custGeom>
            <a:avLst/>
            <a:gdLst/>
            <a:ahLst/>
            <a:cxnLst/>
            <a:rect l="l" t="t" r="r" b="b"/>
            <a:pathLst>
              <a:path w="30819" h="61841" extrusionOk="0">
                <a:moveTo>
                  <a:pt x="5160" y="2580"/>
                </a:moveTo>
                <a:lnTo>
                  <a:pt x="5295" y="2648"/>
                </a:lnTo>
                <a:lnTo>
                  <a:pt x="5363" y="2784"/>
                </a:lnTo>
                <a:lnTo>
                  <a:pt x="5363" y="2920"/>
                </a:lnTo>
                <a:lnTo>
                  <a:pt x="5363" y="3055"/>
                </a:lnTo>
                <a:lnTo>
                  <a:pt x="5295" y="3191"/>
                </a:lnTo>
                <a:lnTo>
                  <a:pt x="5160" y="3259"/>
                </a:lnTo>
                <a:lnTo>
                  <a:pt x="4888" y="3259"/>
                </a:lnTo>
                <a:lnTo>
                  <a:pt x="4752" y="3191"/>
                </a:lnTo>
                <a:lnTo>
                  <a:pt x="4684" y="3055"/>
                </a:lnTo>
                <a:lnTo>
                  <a:pt x="4684" y="2920"/>
                </a:lnTo>
                <a:lnTo>
                  <a:pt x="4684" y="2784"/>
                </a:lnTo>
                <a:lnTo>
                  <a:pt x="4752" y="2648"/>
                </a:lnTo>
                <a:lnTo>
                  <a:pt x="4888" y="2580"/>
                </a:lnTo>
                <a:close/>
                <a:moveTo>
                  <a:pt x="15410" y="2241"/>
                </a:moveTo>
                <a:lnTo>
                  <a:pt x="15681" y="2309"/>
                </a:lnTo>
                <a:lnTo>
                  <a:pt x="15885" y="2444"/>
                </a:lnTo>
                <a:lnTo>
                  <a:pt x="16021" y="2648"/>
                </a:lnTo>
                <a:lnTo>
                  <a:pt x="16088" y="2920"/>
                </a:lnTo>
                <a:lnTo>
                  <a:pt x="16021" y="3191"/>
                </a:lnTo>
                <a:lnTo>
                  <a:pt x="15885" y="3395"/>
                </a:lnTo>
                <a:lnTo>
                  <a:pt x="15681" y="3531"/>
                </a:lnTo>
                <a:lnTo>
                  <a:pt x="15410" y="3598"/>
                </a:lnTo>
                <a:lnTo>
                  <a:pt x="15138" y="3531"/>
                </a:lnTo>
                <a:lnTo>
                  <a:pt x="14934" y="3395"/>
                </a:lnTo>
                <a:lnTo>
                  <a:pt x="14799" y="3191"/>
                </a:lnTo>
                <a:lnTo>
                  <a:pt x="14731" y="2920"/>
                </a:lnTo>
                <a:lnTo>
                  <a:pt x="14799" y="2648"/>
                </a:lnTo>
                <a:lnTo>
                  <a:pt x="14934" y="2444"/>
                </a:lnTo>
                <a:lnTo>
                  <a:pt x="15138" y="2309"/>
                </a:lnTo>
                <a:lnTo>
                  <a:pt x="15410" y="2241"/>
                </a:lnTo>
                <a:close/>
                <a:moveTo>
                  <a:pt x="29393" y="5228"/>
                </a:moveTo>
                <a:lnTo>
                  <a:pt x="29461" y="5296"/>
                </a:lnTo>
                <a:lnTo>
                  <a:pt x="29461" y="54849"/>
                </a:lnTo>
                <a:lnTo>
                  <a:pt x="1426" y="54849"/>
                </a:lnTo>
                <a:lnTo>
                  <a:pt x="1426" y="5296"/>
                </a:lnTo>
                <a:lnTo>
                  <a:pt x="1494" y="5228"/>
                </a:lnTo>
                <a:close/>
                <a:moveTo>
                  <a:pt x="15410" y="544"/>
                </a:moveTo>
                <a:lnTo>
                  <a:pt x="19143" y="612"/>
                </a:lnTo>
                <a:lnTo>
                  <a:pt x="23012" y="747"/>
                </a:lnTo>
                <a:lnTo>
                  <a:pt x="26339" y="951"/>
                </a:lnTo>
                <a:lnTo>
                  <a:pt x="27560" y="1087"/>
                </a:lnTo>
                <a:lnTo>
                  <a:pt x="27560" y="1087"/>
                </a:lnTo>
                <a:lnTo>
                  <a:pt x="26339" y="1019"/>
                </a:lnTo>
                <a:lnTo>
                  <a:pt x="23012" y="815"/>
                </a:lnTo>
                <a:lnTo>
                  <a:pt x="19143" y="680"/>
                </a:lnTo>
                <a:lnTo>
                  <a:pt x="15410" y="612"/>
                </a:lnTo>
                <a:lnTo>
                  <a:pt x="11676" y="680"/>
                </a:lnTo>
                <a:lnTo>
                  <a:pt x="7807" y="815"/>
                </a:lnTo>
                <a:lnTo>
                  <a:pt x="4481" y="1019"/>
                </a:lnTo>
                <a:lnTo>
                  <a:pt x="3259" y="1087"/>
                </a:lnTo>
                <a:lnTo>
                  <a:pt x="2444" y="1223"/>
                </a:lnTo>
                <a:lnTo>
                  <a:pt x="1969" y="1358"/>
                </a:lnTo>
                <a:lnTo>
                  <a:pt x="1630" y="1494"/>
                </a:lnTo>
                <a:lnTo>
                  <a:pt x="1290" y="1698"/>
                </a:lnTo>
                <a:lnTo>
                  <a:pt x="1019" y="1901"/>
                </a:lnTo>
                <a:lnTo>
                  <a:pt x="815" y="2173"/>
                </a:lnTo>
                <a:lnTo>
                  <a:pt x="679" y="2444"/>
                </a:lnTo>
                <a:lnTo>
                  <a:pt x="544" y="2852"/>
                </a:lnTo>
                <a:lnTo>
                  <a:pt x="544" y="3259"/>
                </a:lnTo>
                <a:lnTo>
                  <a:pt x="544" y="58311"/>
                </a:lnTo>
                <a:lnTo>
                  <a:pt x="544" y="58718"/>
                </a:lnTo>
                <a:lnTo>
                  <a:pt x="476" y="58311"/>
                </a:lnTo>
                <a:lnTo>
                  <a:pt x="476" y="3259"/>
                </a:lnTo>
                <a:lnTo>
                  <a:pt x="544" y="2784"/>
                </a:lnTo>
                <a:lnTo>
                  <a:pt x="612" y="2444"/>
                </a:lnTo>
                <a:lnTo>
                  <a:pt x="747" y="2105"/>
                </a:lnTo>
                <a:lnTo>
                  <a:pt x="951" y="1834"/>
                </a:lnTo>
                <a:lnTo>
                  <a:pt x="1222" y="1630"/>
                </a:lnTo>
                <a:lnTo>
                  <a:pt x="1562" y="1426"/>
                </a:lnTo>
                <a:lnTo>
                  <a:pt x="1969" y="1290"/>
                </a:lnTo>
                <a:lnTo>
                  <a:pt x="2444" y="1155"/>
                </a:lnTo>
                <a:lnTo>
                  <a:pt x="3259" y="1087"/>
                </a:lnTo>
                <a:lnTo>
                  <a:pt x="4481" y="951"/>
                </a:lnTo>
                <a:lnTo>
                  <a:pt x="7807" y="747"/>
                </a:lnTo>
                <a:lnTo>
                  <a:pt x="11676" y="612"/>
                </a:lnTo>
                <a:lnTo>
                  <a:pt x="15410" y="544"/>
                </a:lnTo>
                <a:close/>
                <a:moveTo>
                  <a:pt x="27560" y="1087"/>
                </a:moveTo>
                <a:lnTo>
                  <a:pt x="28375" y="1155"/>
                </a:lnTo>
                <a:lnTo>
                  <a:pt x="28850" y="1290"/>
                </a:lnTo>
                <a:lnTo>
                  <a:pt x="29257" y="1426"/>
                </a:lnTo>
                <a:lnTo>
                  <a:pt x="29597" y="1630"/>
                </a:lnTo>
                <a:lnTo>
                  <a:pt x="29868" y="1834"/>
                </a:lnTo>
                <a:lnTo>
                  <a:pt x="30072" y="2105"/>
                </a:lnTo>
                <a:lnTo>
                  <a:pt x="30208" y="2444"/>
                </a:lnTo>
                <a:lnTo>
                  <a:pt x="30276" y="2784"/>
                </a:lnTo>
                <a:lnTo>
                  <a:pt x="30344" y="3259"/>
                </a:lnTo>
                <a:lnTo>
                  <a:pt x="30344" y="58311"/>
                </a:lnTo>
                <a:lnTo>
                  <a:pt x="30276" y="58718"/>
                </a:lnTo>
                <a:lnTo>
                  <a:pt x="30208" y="59125"/>
                </a:lnTo>
                <a:lnTo>
                  <a:pt x="30072" y="59465"/>
                </a:lnTo>
                <a:lnTo>
                  <a:pt x="29868" y="59736"/>
                </a:lnTo>
                <a:lnTo>
                  <a:pt x="29597" y="60008"/>
                </a:lnTo>
                <a:lnTo>
                  <a:pt x="29257" y="60144"/>
                </a:lnTo>
                <a:lnTo>
                  <a:pt x="28850" y="60347"/>
                </a:lnTo>
                <a:lnTo>
                  <a:pt x="28375" y="60415"/>
                </a:lnTo>
                <a:lnTo>
                  <a:pt x="26746" y="60687"/>
                </a:lnTo>
                <a:lnTo>
                  <a:pt x="23895" y="60958"/>
                </a:lnTo>
                <a:lnTo>
                  <a:pt x="22130" y="61094"/>
                </a:lnTo>
                <a:lnTo>
                  <a:pt x="20093" y="61230"/>
                </a:lnTo>
                <a:lnTo>
                  <a:pt x="17853" y="61298"/>
                </a:lnTo>
                <a:lnTo>
                  <a:pt x="12966" y="61298"/>
                </a:lnTo>
                <a:lnTo>
                  <a:pt x="10726" y="61230"/>
                </a:lnTo>
                <a:lnTo>
                  <a:pt x="8689" y="61094"/>
                </a:lnTo>
                <a:lnTo>
                  <a:pt x="6924" y="60958"/>
                </a:lnTo>
                <a:lnTo>
                  <a:pt x="4073" y="60687"/>
                </a:lnTo>
                <a:lnTo>
                  <a:pt x="2444" y="60415"/>
                </a:lnTo>
                <a:lnTo>
                  <a:pt x="1969" y="60347"/>
                </a:lnTo>
                <a:lnTo>
                  <a:pt x="1562" y="60144"/>
                </a:lnTo>
                <a:lnTo>
                  <a:pt x="1290" y="60008"/>
                </a:lnTo>
                <a:lnTo>
                  <a:pt x="951" y="59736"/>
                </a:lnTo>
                <a:lnTo>
                  <a:pt x="747" y="59465"/>
                </a:lnTo>
                <a:lnTo>
                  <a:pt x="612" y="59125"/>
                </a:lnTo>
                <a:lnTo>
                  <a:pt x="544" y="58718"/>
                </a:lnTo>
                <a:lnTo>
                  <a:pt x="544" y="58718"/>
                </a:lnTo>
                <a:lnTo>
                  <a:pt x="679" y="59125"/>
                </a:lnTo>
                <a:lnTo>
                  <a:pt x="815" y="59397"/>
                </a:lnTo>
                <a:lnTo>
                  <a:pt x="1019" y="59669"/>
                </a:lnTo>
                <a:lnTo>
                  <a:pt x="1290" y="59940"/>
                </a:lnTo>
                <a:lnTo>
                  <a:pt x="1630" y="60144"/>
                </a:lnTo>
                <a:lnTo>
                  <a:pt x="2037" y="60279"/>
                </a:lnTo>
                <a:lnTo>
                  <a:pt x="2444" y="60415"/>
                </a:lnTo>
                <a:lnTo>
                  <a:pt x="4073" y="60619"/>
                </a:lnTo>
                <a:lnTo>
                  <a:pt x="6924" y="60890"/>
                </a:lnTo>
                <a:lnTo>
                  <a:pt x="8689" y="61026"/>
                </a:lnTo>
                <a:lnTo>
                  <a:pt x="10726" y="61162"/>
                </a:lnTo>
                <a:lnTo>
                  <a:pt x="12966" y="61230"/>
                </a:lnTo>
                <a:lnTo>
                  <a:pt x="17853" y="61230"/>
                </a:lnTo>
                <a:lnTo>
                  <a:pt x="20093" y="61162"/>
                </a:lnTo>
                <a:lnTo>
                  <a:pt x="22130" y="61026"/>
                </a:lnTo>
                <a:lnTo>
                  <a:pt x="23895" y="60890"/>
                </a:lnTo>
                <a:lnTo>
                  <a:pt x="26746" y="60619"/>
                </a:lnTo>
                <a:lnTo>
                  <a:pt x="28375" y="60415"/>
                </a:lnTo>
                <a:lnTo>
                  <a:pt x="28850" y="60279"/>
                </a:lnTo>
                <a:lnTo>
                  <a:pt x="29190" y="60144"/>
                </a:lnTo>
                <a:lnTo>
                  <a:pt x="29529" y="59940"/>
                </a:lnTo>
                <a:lnTo>
                  <a:pt x="29800" y="59669"/>
                </a:lnTo>
                <a:lnTo>
                  <a:pt x="30004" y="59397"/>
                </a:lnTo>
                <a:lnTo>
                  <a:pt x="30140" y="59125"/>
                </a:lnTo>
                <a:lnTo>
                  <a:pt x="30276" y="58718"/>
                </a:lnTo>
                <a:lnTo>
                  <a:pt x="30276" y="58311"/>
                </a:lnTo>
                <a:lnTo>
                  <a:pt x="30276" y="3259"/>
                </a:lnTo>
                <a:lnTo>
                  <a:pt x="30276" y="2852"/>
                </a:lnTo>
                <a:lnTo>
                  <a:pt x="30140" y="2444"/>
                </a:lnTo>
                <a:lnTo>
                  <a:pt x="30004" y="2173"/>
                </a:lnTo>
                <a:lnTo>
                  <a:pt x="29800" y="1901"/>
                </a:lnTo>
                <a:lnTo>
                  <a:pt x="29529" y="1698"/>
                </a:lnTo>
                <a:lnTo>
                  <a:pt x="29190" y="1494"/>
                </a:lnTo>
                <a:lnTo>
                  <a:pt x="28850" y="1358"/>
                </a:lnTo>
                <a:lnTo>
                  <a:pt x="28375" y="1223"/>
                </a:lnTo>
                <a:lnTo>
                  <a:pt x="27560" y="1087"/>
                </a:lnTo>
                <a:close/>
                <a:moveTo>
                  <a:pt x="15410" y="1"/>
                </a:moveTo>
                <a:lnTo>
                  <a:pt x="11608" y="69"/>
                </a:lnTo>
                <a:lnTo>
                  <a:pt x="7739" y="204"/>
                </a:lnTo>
                <a:lnTo>
                  <a:pt x="4413" y="408"/>
                </a:lnTo>
                <a:lnTo>
                  <a:pt x="3191" y="544"/>
                </a:lnTo>
                <a:lnTo>
                  <a:pt x="2309" y="680"/>
                </a:lnTo>
                <a:lnTo>
                  <a:pt x="1765" y="815"/>
                </a:lnTo>
                <a:lnTo>
                  <a:pt x="1290" y="1019"/>
                </a:lnTo>
                <a:lnTo>
                  <a:pt x="883" y="1223"/>
                </a:lnTo>
                <a:lnTo>
                  <a:pt x="544" y="1494"/>
                </a:lnTo>
                <a:lnTo>
                  <a:pt x="340" y="1901"/>
                </a:lnTo>
                <a:lnTo>
                  <a:pt x="136" y="2241"/>
                </a:lnTo>
                <a:lnTo>
                  <a:pt x="1" y="2716"/>
                </a:lnTo>
                <a:lnTo>
                  <a:pt x="1" y="3259"/>
                </a:lnTo>
                <a:lnTo>
                  <a:pt x="1" y="58311"/>
                </a:lnTo>
                <a:lnTo>
                  <a:pt x="1" y="58854"/>
                </a:lnTo>
                <a:lnTo>
                  <a:pt x="136" y="59261"/>
                </a:lnTo>
                <a:lnTo>
                  <a:pt x="340" y="59736"/>
                </a:lnTo>
                <a:lnTo>
                  <a:pt x="612" y="60076"/>
                </a:lnTo>
                <a:lnTo>
                  <a:pt x="951" y="60347"/>
                </a:lnTo>
                <a:lnTo>
                  <a:pt x="1358" y="60619"/>
                </a:lnTo>
                <a:lnTo>
                  <a:pt x="1833" y="60823"/>
                </a:lnTo>
                <a:lnTo>
                  <a:pt x="2309" y="60958"/>
                </a:lnTo>
                <a:lnTo>
                  <a:pt x="4006" y="61162"/>
                </a:lnTo>
                <a:lnTo>
                  <a:pt x="6857" y="61501"/>
                </a:lnTo>
                <a:lnTo>
                  <a:pt x="8689" y="61637"/>
                </a:lnTo>
                <a:lnTo>
                  <a:pt x="10726" y="61705"/>
                </a:lnTo>
                <a:lnTo>
                  <a:pt x="12966" y="61773"/>
                </a:lnTo>
                <a:lnTo>
                  <a:pt x="15410" y="61841"/>
                </a:lnTo>
                <a:lnTo>
                  <a:pt x="17853" y="61773"/>
                </a:lnTo>
                <a:lnTo>
                  <a:pt x="20093" y="61705"/>
                </a:lnTo>
                <a:lnTo>
                  <a:pt x="22130" y="61637"/>
                </a:lnTo>
                <a:lnTo>
                  <a:pt x="23963" y="61501"/>
                </a:lnTo>
                <a:lnTo>
                  <a:pt x="26814" y="61162"/>
                </a:lnTo>
                <a:lnTo>
                  <a:pt x="28511" y="60958"/>
                </a:lnTo>
                <a:lnTo>
                  <a:pt x="28986" y="60823"/>
                </a:lnTo>
                <a:lnTo>
                  <a:pt x="29461" y="60619"/>
                </a:lnTo>
                <a:lnTo>
                  <a:pt x="29868" y="60347"/>
                </a:lnTo>
                <a:lnTo>
                  <a:pt x="30208" y="60076"/>
                </a:lnTo>
                <a:lnTo>
                  <a:pt x="30479" y="59736"/>
                </a:lnTo>
                <a:lnTo>
                  <a:pt x="30683" y="59261"/>
                </a:lnTo>
                <a:lnTo>
                  <a:pt x="30819" y="58854"/>
                </a:lnTo>
                <a:lnTo>
                  <a:pt x="30819" y="58311"/>
                </a:lnTo>
                <a:lnTo>
                  <a:pt x="30819" y="3259"/>
                </a:lnTo>
                <a:lnTo>
                  <a:pt x="30819" y="2716"/>
                </a:lnTo>
                <a:lnTo>
                  <a:pt x="30683" y="2241"/>
                </a:lnTo>
                <a:lnTo>
                  <a:pt x="30547" y="1901"/>
                </a:lnTo>
                <a:lnTo>
                  <a:pt x="30276" y="1494"/>
                </a:lnTo>
                <a:lnTo>
                  <a:pt x="29936" y="1223"/>
                </a:lnTo>
                <a:lnTo>
                  <a:pt x="29529" y="1019"/>
                </a:lnTo>
                <a:lnTo>
                  <a:pt x="29054" y="815"/>
                </a:lnTo>
                <a:lnTo>
                  <a:pt x="28511" y="680"/>
                </a:lnTo>
                <a:lnTo>
                  <a:pt x="27628" y="544"/>
                </a:lnTo>
                <a:lnTo>
                  <a:pt x="26406" y="408"/>
                </a:lnTo>
                <a:lnTo>
                  <a:pt x="23080" y="204"/>
                </a:lnTo>
                <a:lnTo>
                  <a:pt x="19211" y="69"/>
                </a:lnTo>
                <a:lnTo>
                  <a:pt x="15410" y="1"/>
                </a:lnTo>
                <a:close/>
              </a:path>
            </a:pathLst>
          </a:custGeom>
          <a:solidFill>
            <a:srgbClr val="FFFFFF">
              <a:alpha val="11150"/>
            </a:srgbClr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Google Shape;265;p30"/>
          <p:cNvSpPr/>
          <p:nvPr/>
        </p:nvSpPr>
        <p:spPr>
          <a:xfrm>
            <a:off x="4444434" y="1066677"/>
            <a:ext cx="2766827" cy="5551879"/>
          </a:xfrm>
          <a:custGeom>
            <a:avLst/>
            <a:gdLst/>
            <a:ahLst/>
            <a:cxnLst/>
            <a:rect l="l" t="t" r="r" b="b"/>
            <a:pathLst>
              <a:path w="30819" h="61841" extrusionOk="0">
                <a:moveTo>
                  <a:pt x="5160" y="2580"/>
                </a:moveTo>
                <a:lnTo>
                  <a:pt x="5295" y="2648"/>
                </a:lnTo>
                <a:lnTo>
                  <a:pt x="5363" y="2784"/>
                </a:lnTo>
                <a:lnTo>
                  <a:pt x="5363" y="2920"/>
                </a:lnTo>
                <a:lnTo>
                  <a:pt x="5363" y="3055"/>
                </a:lnTo>
                <a:lnTo>
                  <a:pt x="5295" y="3191"/>
                </a:lnTo>
                <a:lnTo>
                  <a:pt x="5160" y="3259"/>
                </a:lnTo>
                <a:lnTo>
                  <a:pt x="4888" y="3259"/>
                </a:lnTo>
                <a:lnTo>
                  <a:pt x="4752" y="3191"/>
                </a:lnTo>
                <a:lnTo>
                  <a:pt x="4684" y="3055"/>
                </a:lnTo>
                <a:lnTo>
                  <a:pt x="4684" y="2920"/>
                </a:lnTo>
                <a:lnTo>
                  <a:pt x="4684" y="2784"/>
                </a:lnTo>
                <a:lnTo>
                  <a:pt x="4752" y="2648"/>
                </a:lnTo>
                <a:lnTo>
                  <a:pt x="4888" y="2580"/>
                </a:lnTo>
                <a:close/>
                <a:moveTo>
                  <a:pt x="15410" y="2241"/>
                </a:moveTo>
                <a:lnTo>
                  <a:pt x="15681" y="2309"/>
                </a:lnTo>
                <a:lnTo>
                  <a:pt x="15885" y="2444"/>
                </a:lnTo>
                <a:lnTo>
                  <a:pt x="16021" y="2648"/>
                </a:lnTo>
                <a:lnTo>
                  <a:pt x="16088" y="2920"/>
                </a:lnTo>
                <a:lnTo>
                  <a:pt x="16021" y="3191"/>
                </a:lnTo>
                <a:lnTo>
                  <a:pt x="15885" y="3395"/>
                </a:lnTo>
                <a:lnTo>
                  <a:pt x="15681" y="3531"/>
                </a:lnTo>
                <a:lnTo>
                  <a:pt x="15410" y="3598"/>
                </a:lnTo>
                <a:lnTo>
                  <a:pt x="15138" y="3531"/>
                </a:lnTo>
                <a:lnTo>
                  <a:pt x="14934" y="3395"/>
                </a:lnTo>
                <a:lnTo>
                  <a:pt x="14799" y="3191"/>
                </a:lnTo>
                <a:lnTo>
                  <a:pt x="14731" y="2920"/>
                </a:lnTo>
                <a:lnTo>
                  <a:pt x="14799" y="2648"/>
                </a:lnTo>
                <a:lnTo>
                  <a:pt x="14934" y="2444"/>
                </a:lnTo>
                <a:lnTo>
                  <a:pt x="15138" y="2309"/>
                </a:lnTo>
                <a:lnTo>
                  <a:pt x="15410" y="2241"/>
                </a:lnTo>
                <a:close/>
                <a:moveTo>
                  <a:pt x="29393" y="5228"/>
                </a:moveTo>
                <a:lnTo>
                  <a:pt x="29461" y="5296"/>
                </a:lnTo>
                <a:lnTo>
                  <a:pt x="29461" y="54849"/>
                </a:lnTo>
                <a:lnTo>
                  <a:pt x="1426" y="54849"/>
                </a:lnTo>
                <a:lnTo>
                  <a:pt x="1426" y="5296"/>
                </a:lnTo>
                <a:lnTo>
                  <a:pt x="1494" y="5228"/>
                </a:lnTo>
                <a:close/>
                <a:moveTo>
                  <a:pt x="15410" y="544"/>
                </a:moveTo>
                <a:lnTo>
                  <a:pt x="19143" y="612"/>
                </a:lnTo>
                <a:lnTo>
                  <a:pt x="23012" y="747"/>
                </a:lnTo>
                <a:lnTo>
                  <a:pt x="26339" y="951"/>
                </a:lnTo>
                <a:lnTo>
                  <a:pt x="27560" y="1087"/>
                </a:lnTo>
                <a:lnTo>
                  <a:pt x="27560" y="1087"/>
                </a:lnTo>
                <a:lnTo>
                  <a:pt x="26339" y="1019"/>
                </a:lnTo>
                <a:lnTo>
                  <a:pt x="23012" y="815"/>
                </a:lnTo>
                <a:lnTo>
                  <a:pt x="19143" y="680"/>
                </a:lnTo>
                <a:lnTo>
                  <a:pt x="15410" y="612"/>
                </a:lnTo>
                <a:lnTo>
                  <a:pt x="11676" y="680"/>
                </a:lnTo>
                <a:lnTo>
                  <a:pt x="7807" y="815"/>
                </a:lnTo>
                <a:lnTo>
                  <a:pt x="4481" y="1019"/>
                </a:lnTo>
                <a:lnTo>
                  <a:pt x="3259" y="1087"/>
                </a:lnTo>
                <a:lnTo>
                  <a:pt x="2444" y="1223"/>
                </a:lnTo>
                <a:lnTo>
                  <a:pt x="1969" y="1358"/>
                </a:lnTo>
                <a:lnTo>
                  <a:pt x="1630" y="1494"/>
                </a:lnTo>
                <a:lnTo>
                  <a:pt x="1290" y="1698"/>
                </a:lnTo>
                <a:lnTo>
                  <a:pt x="1019" y="1901"/>
                </a:lnTo>
                <a:lnTo>
                  <a:pt x="815" y="2173"/>
                </a:lnTo>
                <a:lnTo>
                  <a:pt x="679" y="2444"/>
                </a:lnTo>
                <a:lnTo>
                  <a:pt x="544" y="2852"/>
                </a:lnTo>
                <a:lnTo>
                  <a:pt x="544" y="3259"/>
                </a:lnTo>
                <a:lnTo>
                  <a:pt x="544" y="58311"/>
                </a:lnTo>
                <a:lnTo>
                  <a:pt x="544" y="58718"/>
                </a:lnTo>
                <a:lnTo>
                  <a:pt x="476" y="58311"/>
                </a:lnTo>
                <a:lnTo>
                  <a:pt x="476" y="3259"/>
                </a:lnTo>
                <a:lnTo>
                  <a:pt x="544" y="2784"/>
                </a:lnTo>
                <a:lnTo>
                  <a:pt x="612" y="2444"/>
                </a:lnTo>
                <a:lnTo>
                  <a:pt x="747" y="2105"/>
                </a:lnTo>
                <a:lnTo>
                  <a:pt x="951" y="1834"/>
                </a:lnTo>
                <a:lnTo>
                  <a:pt x="1222" y="1630"/>
                </a:lnTo>
                <a:lnTo>
                  <a:pt x="1562" y="1426"/>
                </a:lnTo>
                <a:lnTo>
                  <a:pt x="1969" y="1290"/>
                </a:lnTo>
                <a:lnTo>
                  <a:pt x="2444" y="1155"/>
                </a:lnTo>
                <a:lnTo>
                  <a:pt x="3259" y="1087"/>
                </a:lnTo>
                <a:lnTo>
                  <a:pt x="4481" y="951"/>
                </a:lnTo>
                <a:lnTo>
                  <a:pt x="7807" y="747"/>
                </a:lnTo>
                <a:lnTo>
                  <a:pt x="11676" y="612"/>
                </a:lnTo>
                <a:lnTo>
                  <a:pt x="15410" y="544"/>
                </a:lnTo>
                <a:close/>
                <a:moveTo>
                  <a:pt x="27560" y="1087"/>
                </a:moveTo>
                <a:lnTo>
                  <a:pt x="28375" y="1155"/>
                </a:lnTo>
                <a:lnTo>
                  <a:pt x="28850" y="1290"/>
                </a:lnTo>
                <a:lnTo>
                  <a:pt x="29257" y="1426"/>
                </a:lnTo>
                <a:lnTo>
                  <a:pt x="29597" y="1630"/>
                </a:lnTo>
                <a:lnTo>
                  <a:pt x="29868" y="1834"/>
                </a:lnTo>
                <a:lnTo>
                  <a:pt x="30072" y="2105"/>
                </a:lnTo>
                <a:lnTo>
                  <a:pt x="30208" y="2444"/>
                </a:lnTo>
                <a:lnTo>
                  <a:pt x="30276" y="2784"/>
                </a:lnTo>
                <a:lnTo>
                  <a:pt x="30344" y="3259"/>
                </a:lnTo>
                <a:lnTo>
                  <a:pt x="30344" y="58311"/>
                </a:lnTo>
                <a:lnTo>
                  <a:pt x="30276" y="58718"/>
                </a:lnTo>
                <a:lnTo>
                  <a:pt x="30208" y="59125"/>
                </a:lnTo>
                <a:lnTo>
                  <a:pt x="30072" y="59465"/>
                </a:lnTo>
                <a:lnTo>
                  <a:pt x="29868" y="59736"/>
                </a:lnTo>
                <a:lnTo>
                  <a:pt x="29597" y="60008"/>
                </a:lnTo>
                <a:lnTo>
                  <a:pt x="29257" y="60144"/>
                </a:lnTo>
                <a:lnTo>
                  <a:pt x="28850" y="60347"/>
                </a:lnTo>
                <a:lnTo>
                  <a:pt x="28375" y="60415"/>
                </a:lnTo>
                <a:lnTo>
                  <a:pt x="26746" y="60687"/>
                </a:lnTo>
                <a:lnTo>
                  <a:pt x="23895" y="60958"/>
                </a:lnTo>
                <a:lnTo>
                  <a:pt x="22130" y="61094"/>
                </a:lnTo>
                <a:lnTo>
                  <a:pt x="20093" y="61230"/>
                </a:lnTo>
                <a:lnTo>
                  <a:pt x="17853" y="61298"/>
                </a:lnTo>
                <a:lnTo>
                  <a:pt x="12966" y="61298"/>
                </a:lnTo>
                <a:lnTo>
                  <a:pt x="10726" y="61230"/>
                </a:lnTo>
                <a:lnTo>
                  <a:pt x="8689" y="61094"/>
                </a:lnTo>
                <a:lnTo>
                  <a:pt x="6924" y="60958"/>
                </a:lnTo>
                <a:lnTo>
                  <a:pt x="4073" y="60687"/>
                </a:lnTo>
                <a:lnTo>
                  <a:pt x="2444" y="60415"/>
                </a:lnTo>
                <a:lnTo>
                  <a:pt x="1969" y="60347"/>
                </a:lnTo>
                <a:lnTo>
                  <a:pt x="1562" y="60144"/>
                </a:lnTo>
                <a:lnTo>
                  <a:pt x="1290" y="60008"/>
                </a:lnTo>
                <a:lnTo>
                  <a:pt x="951" y="59736"/>
                </a:lnTo>
                <a:lnTo>
                  <a:pt x="747" y="59465"/>
                </a:lnTo>
                <a:lnTo>
                  <a:pt x="612" y="59125"/>
                </a:lnTo>
                <a:lnTo>
                  <a:pt x="544" y="58718"/>
                </a:lnTo>
                <a:lnTo>
                  <a:pt x="544" y="58718"/>
                </a:lnTo>
                <a:lnTo>
                  <a:pt x="679" y="59125"/>
                </a:lnTo>
                <a:lnTo>
                  <a:pt x="815" y="59397"/>
                </a:lnTo>
                <a:lnTo>
                  <a:pt x="1019" y="59669"/>
                </a:lnTo>
                <a:lnTo>
                  <a:pt x="1290" y="59940"/>
                </a:lnTo>
                <a:lnTo>
                  <a:pt x="1630" y="60144"/>
                </a:lnTo>
                <a:lnTo>
                  <a:pt x="2037" y="60279"/>
                </a:lnTo>
                <a:lnTo>
                  <a:pt x="2444" y="60415"/>
                </a:lnTo>
                <a:lnTo>
                  <a:pt x="4073" y="60619"/>
                </a:lnTo>
                <a:lnTo>
                  <a:pt x="6924" y="60890"/>
                </a:lnTo>
                <a:lnTo>
                  <a:pt x="8689" y="61026"/>
                </a:lnTo>
                <a:lnTo>
                  <a:pt x="10726" y="61162"/>
                </a:lnTo>
                <a:lnTo>
                  <a:pt x="12966" y="61230"/>
                </a:lnTo>
                <a:lnTo>
                  <a:pt x="17853" y="61230"/>
                </a:lnTo>
                <a:lnTo>
                  <a:pt x="20093" y="61162"/>
                </a:lnTo>
                <a:lnTo>
                  <a:pt x="22130" y="61026"/>
                </a:lnTo>
                <a:lnTo>
                  <a:pt x="23895" y="60890"/>
                </a:lnTo>
                <a:lnTo>
                  <a:pt x="26746" y="60619"/>
                </a:lnTo>
                <a:lnTo>
                  <a:pt x="28375" y="60415"/>
                </a:lnTo>
                <a:lnTo>
                  <a:pt x="28850" y="60279"/>
                </a:lnTo>
                <a:lnTo>
                  <a:pt x="29190" y="60144"/>
                </a:lnTo>
                <a:lnTo>
                  <a:pt x="29529" y="59940"/>
                </a:lnTo>
                <a:lnTo>
                  <a:pt x="29800" y="59669"/>
                </a:lnTo>
                <a:lnTo>
                  <a:pt x="30004" y="59397"/>
                </a:lnTo>
                <a:lnTo>
                  <a:pt x="30140" y="59125"/>
                </a:lnTo>
                <a:lnTo>
                  <a:pt x="30276" y="58718"/>
                </a:lnTo>
                <a:lnTo>
                  <a:pt x="30276" y="58311"/>
                </a:lnTo>
                <a:lnTo>
                  <a:pt x="30276" y="3259"/>
                </a:lnTo>
                <a:lnTo>
                  <a:pt x="30276" y="2852"/>
                </a:lnTo>
                <a:lnTo>
                  <a:pt x="30140" y="2444"/>
                </a:lnTo>
                <a:lnTo>
                  <a:pt x="30004" y="2173"/>
                </a:lnTo>
                <a:lnTo>
                  <a:pt x="29800" y="1901"/>
                </a:lnTo>
                <a:lnTo>
                  <a:pt x="29529" y="1698"/>
                </a:lnTo>
                <a:lnTo>
                  <a:pt x="29190" y="1494"/>
                </a:lnTo>
                <a:lnTo>
                  <a:pt x="28850" y="1358"/>
                </a:lnTo>
                <a:lnTo>
                  <a:pt x="28375" y="1223"/>
                </a:lnTo>
                <a:lnTo>
                  <a:pt x="27560" y="1087"/>
                </a:lnTo>
                <a:close/>
                <a:moveTo>
                  <a:pt x="15410" y="1"/>
                </a:moveTo>
                <a:lnTo>
                  <a:pt x="11608" y="69"/>
                </a:lnTo>
                <a:lnTo>
                  <a:pt x="7739" y="204"/>
                </a:lnTo>
                <a:lnTo>
                  <a:pt x="4413" y="408"/>
                </a:lnTo>
                <a:lnTo>
                  <a:pt x="3191" y="544"/>
                </a:lnTo>
                <a:lnTo>
                  <a:pt x="2309" y="680"/>
                </a:lnTo>
                <a:lnTo>
                  <a:pt x="1765" y="815"/>
                </a:lnTo>
                <a:lnTo>
                  <a:pt x="1290" y="1019"/>
                </a:lnTo>
                <a:lnTo>
                  <a:pt x="883" y="1223"/>
                </a:lnTo>
                <a:lnTo>
                  <a:pt x="544" y="1494"/>
                </a:lnTo>
                <a:lnTo>
                  <a:pt x="340" y="1901"/>
                </a:lnTo>
                <a:lnTo>
                  <a:pt x="136" y="2241"/>
                </a:lnTo>
                <a:lnTo>
                  <a:pt x="1" y="2716"/>
                </a:lnTo>
                <a:lnTo>
                  <a:pt x="1" y="3259"/>
                </a:lnTo>
                <a:lnTo>
                  <a:pt x="1" y="58311"/>
                </a:lnTo>
                <a:lnTo>
                  <a:pt x="1" y="58854"/>
                </a:lnTo>
                <a:lnTo>
                  <a:pt x="136" y="59261"/>
                </a:lnTo>
                <a:lnTo>
                  <a:pt x="340" y="59736"/>
                </a:lnTo>
                <a:lnTo>
                  <a:pt x="612" y="60076"/>
                </a:lnTo>
                <a:lnTo>
                  <a:pt x="951" y="60347"/>
                </a:lnTo>
                <a:lnTo>
                  <a:pt x="1358" y="60619"/>
                </a:lnTo>
                <a:lnTo>
                  <a:pt x="1833" y="60823"/>
                </a:lnTo>
                <a:lnTo>
                  <a:pt x="2309" y="60958"/>
                </a:lnTo>
                <a:lnTo>
                  <a:pt x="4006" y="61162"/>
                </a:lnTo>
                <a:lnTo>
                  <a:pt x="6857" y="61501"/>
                </a:lnTo>
                <a:lnTo>
                  <a:pt x="8689" y="61637"/>
                </a:lnTo>
                <a:lnTo>
                  <a:pt x="10726" y="61705"/>
                </a:lnTo>
                <a:lnTo>
                  <a:pt x="12966" y="61773"/>
                </a:lnTo>
                <a:lnTo>
                  <a:pt x="15410" y="61841"/>
                </a:lnTo>
                <a:lnTo>
                  <a:pt x="17853" y="61773"/>
                </a:lnTo>
                <a:lnTo>
                  <a:pt x="20093" y="61705"/>
                </a:lnTo>
                <a:lnTo>
                  <a:pt x="22130" y="61637"/>
                </a:lnTo>
                <a:lnTo>
                  <a:pt x="23963" y="61501"/>
                </a:lnTo>
                <a:lnTo>
                  <a:pt x="26814" y="61162"/>
                </a:lnTo>
                <a:lnTo>
                  <a:pt x="28511" y="60958"/>
                </a:lnTo>
                <a:lnTo>
                  <a:pt x="28986" y="60823"/>
                </a:lnTo>
                <a:lnTo>
                  <a:pt x="29461" y="60619"/>
                </a:lnTo>
                <a:lnTo>
                  <a:pt x="29868" y="60347"/>
                </a:lnTo>
                <a:lnTo>
                  <a:pt x="30208" y="60076"/>
                </a:lnTo>
                <a:lnTo>
                  <a:pt x="30479" y="59736"/>
                </a:lnTo>
                <a:lnTo>
                  <a:pt x="30683" y="59261"/>
                </a:lnTo>
                <a:lnTo>
                  <a:pt x="30819" y="58854"/>
                </a:lnTo>
                <a:lnTo>
                  <a:pt x="30819" y="58311"/>
                </a:lnTo>
                <a:lnTo>
                  <a:pt x="30819" y="3259"/>
                </a:lnTo>
                <a:lnTo>
                  <a:pt x="30819" y="2716"/>
                </a:lnTo>
                <a:lnTo>
                  <a:pt x="30683" y="2241"/>
                </a:lnTo>
                <a:lnTo>
                  <a:pt x="30547" y="1901"/>
                </a:lnTo>
                <a:lnTo>
                  <a:pt x="30276" y="1494"/>
                </a:lnTo>
                <a:lnTo>
                  <a:pt x="29936" y="1223"/>
                </a:lnTo>
                <a:lnTo>
                  <a:pt x="29529" y="1019"/>
                </a:lnTo>
                <a:lnTo>
                  <a:pt x="29054" y="815"/>
                </a:lnTo>
                <a:lnTo>
                  <a:pt x="28511" y="680"/>
                </a:lnTo>
                <a:lnTo>
                  <a:pt x="27628" y="544"/>
                </a:lnTo>
                <a:lnTo>
                  <a:pt x="26406" y="408"/>
                </a:lnTo>
                <a:lnTo>
                  <a:pt x="23080" y="204"/>
                </a:lnTo>
                <a:lnTo>
                  <a:pt x="19211" y="69"/>
                </a:lnTo>
                <a:lnTo>
                  <a:pt x="15410" y="1"/>
                </a:lnTo>
                <a:close/>
              </a:path>
            </a:pathLst>
          </a:custGeom>
          <a:solidFill>
            <a:srgbClr val="FFFFFF">
              <a:alpha val="11150"/>
            </a:srgbClr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Google Shape;265;p30"/>
          <p:cNvSpPr/>
          <p:nvPr/>
        </p:nvSpPr>
        <p:spPr>
          <a:xfrm>
            <a:off x="8243782" y="907490"/>
            <a:ext cx="2766827" cy="5551879"/>
          </a:xfrm>
          <a:custGeom>
            <a:avLst/>
            <a:gdLst/>
            <a:ahLst/>
            <a:cxnLst/>
            <a:rect l="l" t="t" r="r" b="b"/>
            <a:pathLst>
              <a:path w="30819" h="61841" extrusionOk="0">
                <a:moveTo>
                  <a:pt x="5160" y="2580"/>
                </a:moveTo>
                <a:lnTo>
                  <a:pt x="5295" y="2648"/>
                </a:lnTo>
                <a:lnTo>
                  <a:pt x="5363" y="2784"/>
                </a:lnTo>
                <a:lnTo>
                  <a:pt x="5363" y="2920"/>
                </a:lnTo>
                <a:lnTo>
                  <a:pt x="5363" y="3055"/>
                </a:lnTo>
                <a:lnTo>
                  <a:pt x="5295" y="3191"/>
                </a:lnTo>
                <a:lnTo>
                  <a:pt x="5160" y="3259"/>
                </a:lnTo>
                <a:lnTo>
                  <a:pt x="4888" y="3259"/>
                </a:lnTo>
                <a:lnTo>
                  <a:pt x="4752" y="3191"/>
                </a:lnTo>
                <a:lnTo>
                  <a:pt x="4684" y="3055"/>
                </a:lnTo>
                <a:lnTo>
                  <a:pt x="4684" y="2920"/>
                </a:lnTo>
                <a:lnTo>
                  <a:pt x="4684" y="2784"/>
                </a:lnTo>
                <a:lnTo>
                  <a:pt x="4752" y="2648"/>
                </a:lnTo>
                <a:lnTo>
                  <a:pt x="4888" y="2580"/>
                </a:lnTo>
                <a:close/>
                <a:moveTo>
                  <a:pt x="15410" y="2241"/>
                </a:moveTo>
                <a:lnTo>
                  <a:pt x="15681" y="2309"/>
                </a:lnTo>
                <a:lnTo>
                  <a:pt x="15885" y="2444"/>
                </a:lnTo>
                <a:lnTo>
                  <a:pt x="16021" y="2648"/>
                </a:lnTo>
                <a:lnTo>
                  <a:pt x="16088" y="2920"/>
                </a:lnTo>
                <a:lnTo>
                  <a:pt x="16021" y="3191"/>
                </a:lnTo>
                <a:lnTo>
                  <a:pt x="15885" y="3395"/>
                </a:lnTo>
                <a:lnTo>
                  <a:pt x="15681" y="3531"/>
                </a:lnTo>
                <a:lnTo>
                  <a:pt x="15410" y="3598"/>
                </a:lnTo>
                <a:lnTo>
                  <a:pt x="15138" y="3531"/>
                </a:lnTo>
                <a:lnTo>
                  <a:pt x="14934" y="3395"/>
                </a:lnTo>
                <a:lnTo>
                  <a:pt x="14799" y="3191"/>
                </a:lnTo>
                <a:lnTo>
                  <a:pt x="14731" y="2920"/>
                </a:lnTo>
                <a:lnTo>
                  <a:pt x="14799" y="2648"/>
                </a:lnTo>
                <a:lnTo>
                  <a:pt x="14934" y="2444"/>
                </a:lnTo>
                <a:lnTo>
                  <a:pt x="15138" y="2309"/>
                </a:lnTo>
                <a:lnTo>
                  <a:pt x="15410" y="2241"/>
                </a:lnTo>
                <a:close/>
                <a:moveTo>
                  <a:pt x="29393" y="5228"/>
                </a:moveTo>
                <a:lnTo>
                  <a:pt x="29461" y="5296"/>
                </a:lnTo>
                <a:lnTo>
                  <a:pt x="29461" y="54849"/>
                </a:lnTo>
                <a:lnTo>
                  <a:pt x="1426" y="54849"/>
                </a:lnTo>
                <a:lnTo>
                  <a:pt x="1426" y="5296"/>
                </a:lnTo>
                <a:lnTo>
                  <a:pt x="1494" y="5228"/>
                </a:lnTo>
                <a:close/>
                <a:moveTo>
                  <a:pt x="15410" y="544"/>
                </a:moveTo>
                <a:lnTo>
                  <a:pt x="19143" y="612"/>
                </a:lnTo>
                <a:lnTo>
                  <a:pt x="23012" y="747"/>
                </a:lnTo>
                <a:lnTo>
                  <a:pt x="26339" y="951"/>
                </a:lnTo>
                <a:lnTo>
                  <a:pt x="27560" y="1087"/>
                </a:lnTo>
                <a:lnTo>
                  <a:pt x="27560" y="1087"/>
                </a:lnTo>
                <a:lnTo>
                  <a:pt x="26339" y="1019"/>
                </a:lnTo>
                <a:lnTo>
                  <a:pt x="23012" y="815"/>
                </a:lnTo>
                <a:lnTo>
                  <a:pt x="19143" y="680"/>
                </a:lnTo>
                <a:lnTo>
                  <a:pt x="15410" y="612"/>
                </a:lnTo>
                <a:lnTo>
                  <a:pt x="11676" y="680"/>
                </a:lnTo>
                <a:lnTo>
                  <a:pt x="7807" y="815"/>
                </a:lnTo>
                <a:lnTo>
                  <a:pt x="4481" y="1019"/>
                </a:lnTo>
                <a:lnTo>
                  <a:pt x="3259" y="1087"/>
                </a:lnTo>
                <a:lnTo>
                  <a:pt x="2444" y="1223"/>
                </a:lnTo>
                <a:lnTo>
                  <a:pt x="1969" y="1358"/>
                </a:lnTo>
                <a:lnTo>
                  <a:pt x="1630" y="1494"/>
                </a:lnTo>
                <a:lnTo>
                  <a:pt x="1290" y="1698"/>
                </a:lnTo>
                <a:lnTo>
                  <a:pt x="1019" y="1901"/>
                </a:lnTo>
                <a:lnTo>
                  <a:pt x="815" y="2173"/>
                </a:lnTo>
                <a:lnTo>
                  <a:pt x="679" y="2444"/>
                </a:lnTo>
                <a:lnTo>
                  <a:pt x="544" y="2852"/>
                </a:lnTo>
                <a:lnTo>
                  <a:pt x="544" y="3259"/>
                </a:lnTo>
                <a:lnTo>
                  <a:pt x="544" y="58311"/>
                </a:lnTo>
                <a:lnTo>
                  <a:pt x="544" y="58718"/>
                </a:lnTo>
                <a:lnTo>
                  <a:pt x="476" y="58311"/>
                </a:lnTo>
                <a:lnTo>
                  <a:pt x="476" y="3259"/>
                </a:lnTo>
                <a:lnTo>
                  <a:pt x="544" y="2784"/>
                </a:lnTo>
                <a:lnTo>
                  <a:pt x="612" y="2444"/>
                </a:lnTo>
                <a:lnTo>
                  <a:pt x="747" y="2105"/>
                </a:lnTo>
                <a:lnTo>
                  <a:pt x="951" y="1834"/>
                </a:lnTo>
                <a:lnTo>
                  <a:pt x="1222" y="1630"/>
                </a:lnTo>
                <a:lnTo>
                  <a:pt x="1562" y="1426"/>
                </a:lnTo>
                <a:lnTo>
                  <a:pt x="1969" y="1290"/>
                </a:lnTo>
                <a:lnTo>
                  <a:pt x="2444" y="1155"/>
                </a:lnTo>
                <a:lnTo>
                  <a:pt x="3259" y="1087"/>
                </a:lnTo>
                <a:lnTo>
                  <a:pt x="4481" y="951"/>
                </a:lnTo>
                <a:lnTo>
                  <a:pt x="7807" y="747"/>
                </a:lnTo>
                <a:lnTo>
                  <a:pt x="11676" y="612"/>
                </a:lnTo>
                <a:lnTo>
                  <a:pt x="15410" y="544"/>
                </a:lnTo>
                <a:close/>
                <a:moveTo>
                  <a:pt x="27560" y="1087"/>
                </a:moveTo>
                <a:lnTo>
                  <a:pt x="28375" y="1155"/>
                </a:lnTo>
                <a:lnTo>
                  <a:pt x="28850" y="1290"/>
                </a:lnTo>
                <a:lnTo>
                  <a:pt x="29257" y="1426"/>
                </a:lnTo>
                <a:lnTo>
                  <a:pt x="29597" y="1630"/>
                </a:lnTo>
                <a:lnTo>
                  <a:pt x="29868" y="1834"/>
                </a:lnTo>
                <a:lnTo>
                  <a:pt x="30072" y="2105"/>
                </a:lnTo>
                <a:lnTo>
                  <a:pt x="30208" y="2444"/>
                </a:lnTo>
                <a:lnTo>
                  <a:pt x="30276" y="2784"/>
                </a:lnTo>
                <a:lnTo>
                  <a:pt x="30344" y="3259"/>
                </a:lnTo>
                <a:lnTo>
                  <a:pt x="30344" y="58311"/>
                </a:lnTo>
                <a:lnTo>
                  <a:pt x="30276" y="58718"/>
                </a:lnTo>
                <a:lnTo>
                  <a:pt x="30208" y="59125"/>
                </a:lnTo>
                <a:lnTo>
                  <a:pt x="30072" y="59465"/>
                </a:lnTo>
                <a:lnTo>
                  <a:pt x="29868" y="59736"/>
                </a:lnTo>
                <a:lnTo>
                  <a:pt x="29597" y="60008"/>
                </a:lnTo>
                <a:lnTo>
                  <a:pt x="29257" y="60144"/>
                </a:lnTo>
                <a:lnTo>
                  <a:pt x="28850" y="60347"/>
                </a:lnTo>
                <a:lnTo>
                  <a:pt x="28375" y="60415"/>
                </a:lnTo>
                <a:lnTo>
                  <a:pt x="26746" y="60687"/>
                </a:lnTo>
                <a:lnTo>
                  <a:pt x="23895" y="60958"/>
                </a:lnTo>
                <a:lnTo>
                  <a:pt x="22130" y="61094"/>
                </a:lnTo>
                <a:lnTo>
                  <a:pt x="20093" y="61230"/>
                </a:lnTo>
                <a:lnTo>
                  <a:pt x="17853" y="61298"/>
                </a:lnTo>
                <a:lnTo>
                  <a:pt x="12966" y="61298"/>
                </a:lnTo>
                <a:lnTo>
                  <a:pt x="10726" y="61230"/>
                </a:lnTo>
                <a:lnTo>
                  <a:pt x="8689" y="61094"/>
                </a:lnTo>
                <a:lnTo>
                  <a:pt x="6924" y="60958"/>
                </a:lnTo>
                <a:lnTo>
                  <a:pt x="4073" y="60687"/>
                </a:lnTo>
                <a:lnTo>
                  <a:pt x="2444" y="60415"/>
                </a:lnTo>
                <a:lnTo>
                  <a:pt x="1969" y="60347"/>
                </a:lnTo>
                <a:lnTo>
                  <a:pt x="1562" y="60144"/>
                </a:lnTo>
                <a:lnTo>
                  <a:pt x="1290" y="60008"/>
                </a:lnTo>
                <a:lnTo>
                  <a:pt x="951" y="59736"/>
                </a:lnTo>
                <a:lnTo>
                  <a:pt x="747" y="59465"/>
                </a:lnTo>
                <a:lnTo>
                  <a:pt x="612" y="59125"/>
                </a:lnTo>
                <a:lnTo>
                  <a:pt x="544" y="58718"/>
                </a:lnTo>
                <a:lnTo>
                  <a:pt x="544" y="58718"/>
                </a:lnTo>
                <a:lnTo>
                  <a:pt x="679" y="59125"/>
                </a:lnTo>
                <a:lnTo>
                  <a:pt x="815" y="59397"/>
                </a:lnTo>
                <a:lnTo>
                  <a:pt x="1019" y="59669"/>
                </a:lnTo>
                <a:lnTo>
                  <a:pt x="1290" y="59940"/>
                </a:lnTo>
                <a:lnTo>
                  <a:pt x="1630" y="60144"/>
                </a:lnTo>
                <a:lnTo>
                  <a:pt x="2037" y="60279"/>
                </a:lnTo>
                <a:lnTo>
                  <a:pt x="2444" y="60415"/>
                </a:lnTo>
                <a:lnTo>
                  <a:pt x="4073" y="60619"/>
                </a:lnTo>
                <a:lnTo>
                  <a:pt x="6924" y="60890"/>
                </a:lnTo>
                <a:lnTo>
                  <a:pt x="8689" y="61026"/>
                </a:lnTo>
                <a:lnTo>
                  <a:pt x="10726" y="61162"/>
                </a:lnTo>
                <a:lnTo>
                  <a:pt x="12966" y="61230"/>
                </a:lnTo>
                <a:lnTo>
                  <a:pt x="17853" y="61230"/>
                </a:lnTo>
                <a:lnTo>
                  <a:pt x="20093" y="61162"/>
                </a:lnTo>
                <a:lnTo>
                  <a:pt x="22130" y="61026"/>
                </a:lnTo>
                <a:lnTo>
                  <a:pt x="23895" y="60890"/>
                </a:lnTo>
                <a:lnTo>
                  <a:pt x="26746" y="60619"/>
                </a:lnTo>
                <a:lnTo>
                  <a:pt x="28375" y="60415"/>
                </a:lnTo>
                <a:lnTo>
                  <a:pt x="28850" y="60279"/>
                </a:lnTo>
                <a:lnTo>
                  <a:pt x="29190" y="60144"/>
                </a:lnTo>
                <a:lnTo>
                  <a:pt x="29529" y="59940"/>
                </a:lnTo>
                <a:lnTo>
                  <a:pt x="29800" y="59669"/>
                </a:lnTo>
                <a:lnTo>
                  <a:pt x="30004" y="59397"/>
                </a:lnTo>
                <a:lnTo>
                  <a:pt x="30140" y="59125"/>
                </a:lnTo>
                <a:lnTo>
                  <a:pt x="30276" y="58718"/>
                </a:lnTo>
                <a:lnTo>
                  <a:pt x="30276" y="58311"/>
                </a:lnTo>
                <a:lnTo>
                  <a:pt x="30276" y="3259"/>
                </a:lnTo>
                <a:lnTo>
                  <a:pt x="30276" y="2852"/>
                </a:lnTo>
                <a:lnTo>
                  <a:pt x="30140" y="2444"/>
                </a:lnTo>
                <a:lnTo>
                  <a:pt x="30004" y="2173"/>
                </a:lnTo>
                <a:lnTo>
                  <a:pt x="29800" y="1901"/>
                </a:lnTo>
                <a:lnTo>
                  <a:pt x="29529" y="1698"/>
                </a:lnTo>
                <a:lnTo>
                  <a:pt x="29190" y="1494"/>
                </a:lnTo>
                <a:lnTo>
                  <a:pt x="28850" y="1358"/>
                </a:lnTo>
                <a:lnTo>
                  <a:pt x="28375" y="1223"/>
                </a:lnTo>
                <a:lnTo>
                  <a:pt x="27560" y="1087"/>
                </a:lnTo>
                <a:close/>
                <a:moveTo>
                  <a:pt x="15410" y="1"/>
                </a:moveTo>
                <a:lnTo>
                  <a:pt x="11608" y="69"/>
                </a:lnTo>
                <a:lnTo>
                  <a:pt x="7739" y="204"/>
                </a:lnTo>
                <a:lnTo>
                  <a:pt x="4413" y="408"/>
                </a:lnTo>
                <a:lnTo>
                  <a:pt x="3191" y="544"/>
                </a:lnTo>
                <a:lnTo>
                  <a:pt x="2309" y="680"/>
                </a:lnTo>
                <a:lnTo>
                  <a:pt x="1765" y="815"/>
                </a:lnTo>
                <a:lnTo>
                  <a:pt x="1290" y="1019"/>
                </a:lnTo>
                <a:lnTo>
                  <a:pt x="883" y="1223"/>
                </a:lnTo>
                <a:lnTo>
                  <a:pt x="544" y="1494"/>
                </a:lnTo>
                <a:lnTo>
                  <a:pt x="340" y="1901"/>
                </a:lnTo>
                <a:lnTo>
                  <a:pt x="136" y="2241"/>
                </a:lnTo>
                <a:lnTo>
                  <a:pt x="1" y="2716"/>
                </a:lnTo>
                <a:lnTo>
                  <a:pt x="1" y="3259"/>
                </a:lnTo>
                <a:lnTo>
                  <a:pt x="1" y="58311"/>
                </a:lnTo>
                <a:lnTo>
                  <a:pt x="1" y="58854"/>
                </a:lnTo>
                <a:lnTo>
                  <a:pt x="136" y="59261"/>
                </a:lnTo>
                <a:lnTo>
                  <a:pt x="340" y="59736"/>
                </a:lnTo>
                <a:lnTo>
                  <a:pt x="612" y="60076"/>
                </a:lnTo>
                <a:lnTo>
                  <a:pt x="951" y="60347"/>
                </a:lnTo>
                <a:lnTo>
                  <a:pt x="1358" y="60619"/>
                </a:lnTo>
                <a:lnTo>
                  <a:pt x="1833" y="60823"/>
                </a:lnTo>
                <a:lnTo>
                  <a:pt x="2309" y="60958"/>
                </a:lnTo>
                <a:lnTo>
                  <a:pt x="4006" y="61162"/>
                </a:lnTo>
                <a:lnTo>
                  <a:pt x="6857" y="61501"/>
                </a:lnTo>
                <a:lnTo>
                  <a:pt x="8689" y="61637"/>
                </a:lnTo>
                <a:lnTo>
                  <a:pt x="10726" y="61705"/>
                </a:lnTo>
                <a:lnTo>
                  <a:pt x="12966" y="61773"/>
                </a:lnTo>
                <a:lnTo>
                  <a:pt x="15410" y="61841"/>
                </a:lnTo>
                <a:lnTo>
                  <a:pt x="17853" y="61773"/>
                </a:lnTo>
                <a:lnTo>
                  <a:pt x="20093" y="61705"/>
                </a:lnTo>
                <a:lnTo>
                  <a:pt x="22130" y="61637"/>
                </a:lnTo>
                <a:lnTo>
                  <a:pt x="23963" y="61501"/>
                </a:lnTo>
                <a:lnTo>
                  <a:pt x="26814" y="61162"/>
                </a:lnTo>
                <a:lnTo>
                  <a:pt x="28511" y="60958"/>
                </a:lnTo>
                <a:lnTo>
                  <a:pt x="28986" y="60823"/>
                </a:lnTo>
                <a:lnTo>
                  <a:pt x="29461" y="60619"/>
                </a:lnTo>
                <a:lnTo>
                  <a:pt x="29868" y="60347"/>
                </a:lnTo>
                <a:lnTo>
                  <a:pt x="30208" y="60076"/>
                </a:lnTo>
                <a:lnTo>
                  <a:pt x="30479" y="59736"/>
                </a:lnTo>
                <a:lnTo>
                  <a:pt x="30683" y="59261"/>
                </a:lnTo>
                <a:lnTo>
                  <a:pt x="30819" y="58854"/>
                </a:lnTo>
                <a:lnTo>
                  <a:pt x="30819" y="58311"/>
                </a:lnTo>
                <a:lnTo>
                  <a:pt x="30819" y="3259"/>
                </a:lnTo>
                <a:lnTo>
                  <a:pt x="30819" y="2716"/>
                </a:lnTo>
                <a:lnTo>
                  <a:pt x="30683" y="2241"/>
                </a:lnTo>
                <a:lnTo>
                  <a:pt x="30547" y="1901"/>
                </a:lnTo>
                <a:lnTo>
                  <a:pt x="30276" y="1494"/>
                </a:lnTo>
                <a:lnTo>
                  <a:pt x="29936" y="1223"/>
                </a:lnTo>
                <a:lnTo>
                  <a:pt x="29529" y="1019"/>
                </a:lnTo>
                <a:lnTo>
                  <a:pt x="29054" y="815"/>
                </a:lnTo>
                <a:lnTo>
                  <a:pt x="28511" y="680"/>
                </a:lnTo>
                <a:lnTo>
                  <a:pt x="27628" y="544"/>
                </a:lnTo>
                <a:lnTo>
                  <a:pt x="26406" y="408"/>
                </a:lnTo>
                <a:lnTo>
                  <a:pt x="23080" y="204"/>
                </a:lnTo>
                <a:lnTo>
                  <a:pt x="19211" y="69"/>
                </a:lnTo>
                <a:lnTo>
                  <a:pt x="15410" y="1"/>
                </a:lnTo>
                <a:close/>
              </a:path>
            </a:pathLst>
          </a:custGeom>
          <a:solidFill>
            <a:srgbClr val="FFFFFF">
              <a:alpha val="11150"/>
            </a:srgbClr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25" name="Google Shape;109;p17"/>
          <p:cNvGrpSpPr/>
          <p:nvPr/>
        </p:nvGrpSpPr>
        <p:grpSpPr>
          <a:xfrm rot="8030118" flipH="1">
            <a:off x="3261112" y="432490"/>
            <a:ext cx="1111356" cy="1082060"/>
            <a:chOff x="1113100" y="2199475"/>
            <a:chExt cx="801900" cy="709925"/>
          </a:xfrm>
        </p:grpSpPr>
        <p:sp>
          <p:nvSpPr>
            <p:cNvPr id="26" name="Google Shape;110;p17"/>
            <p:cNvSpPr/>
            <p:nvPr/>
          </p:nvSpPr>
          <p:spPr>
            <a:xfrm>
              <a:off x="1113100" y="2291450"/>
              <a:ext cx="735850" cy="617950"/>
            </a:xfrm>
            <a:custGeom>
              <a:avLst/>
              <a:gdLst/>
              <a:ahLst/>
              <a:cxnLst/>
              <a:rect l="l" t="t" r="r" b="b"/>
              <a:pathLst>
                <a:path w="29434" h="24718" extrusionOk="0">
                  <a:moveTo>
                    <a:pt x="26604" y="13869"/>
                  </a:moveTo>
                  <a:lnTo>
                    <a:pt x="26509" y="13963"/>
                  </a:lnTo>
                  <a:lnTo>
                    <a:pt x="26509" y="14057"/>
                  </a:lnTo>
                  <a:lnTo>
                    <a:pt x="26604" y="14246"/>
                  </a:lnTo>
                  <a:lnTo>
                    <a:pt x="26604" y="13869"/>
                  </a:lnTo>
                  <a:close/>
                  <a:moveTo>
                    <a:pt x="7925" y="23397"/>
                  </a:moveTo>
                  <a:lnTo>
                    <a:pt x="8302" y="23491"/>
                  </a:lnTo>
                  <a:lnTo>
                    <a:pt x="8113" y="23491"/>
                  </a:lnTo>
                  <a:lnTo>
                    <a:pt x="7925" y="23397"/>
                  </a:lnTo>
                  <a:close/>
                  <a:moveTo>
                    <a:pt x="28962" y="1"/>
                  </a:moveTo>
                  <a:lnTo>
                    <a:pt x="28962" y="95"/>
                  </a:lnTo>
                  <a:lnTo>
                    <a:pt x="28774" y="284"/>
                  </a:lnTo>
                  <a:lnTo>
                    <a:pt x="28868" y="284"/>
                  </a:lnTo>
                  <a:lnTo>
                    <a:pt x="28868" y="567"/>
                  </a:lnTo>
                  <a:lnTo>
                    <a:pt x="28679" y="567"/>
                  </a:lnTo>
                  <a:lnTo>
                    <a:pt x="28868" y="661"/>
                  </a:lnTo>
                  <a:lnTo>
                    <a:pt x="28679" y="850"/>
                  </a:lnTo>
                  <a:lnTo>
                    <a:pt x="28679" y="1039"/>
                  </a:lnTo>
                  <a:lnTo>
                    <a:pt x="28585" y="1039"/>
                  </a:lnTo>
                  <a:lnTo>
                    <a:pt x="28491" y="1227"/>
                  </a:lnTo>
                  <a:lnTo>
                    <a:pt x="28679" y="1416"/>
                  </a:lnTo>
                  <a:lnTo>
                    <a:pt x="28962" y="1605"/>
                  </a:lnTo>
                  <a:lnTo>
                    <a:pt x="28585" y="1793"/>
                  </a:lnTo>
                  <a:lnTo>
                    <a:pt x="28868" y="1982"/>
                  </a:lnTo>
                  <a:lnTo>
                    <a:pt x="28962" y="2171"/>
                  </a:lnTo>
                  <a:lnTo>
                    <a:pt x="28868" y="2265"/>
                  </a:lnTo>
                  <a:lnTo>
                    <a:pt x="28774" y="2359"/>
                  </a:lnTo>
                  <a:lnTo>
                    <a:pt x="28868" y="2359"/>
                  </a:lnTo>
                  <a:lnTo>
                    <a:pt x="28774" y="2454"/>
                  </a:lnTo>
                  <a:lnTo>
                    <a:pt x="28868" y="2548"/>
                  </a:lnTo>
                  <a:lnTo>
                    <a:pt x="28868" y="2642"/>
                  </a:lnTo>
                  <a:lnTo>
                    <a:pt x="28585" y="2642"/>
                  </a:lnTo>
                  <a:lnTo>
                    <a:pt x="28679" y="2737"/>
                  </a:lnTo>
                  <a:lnTo>
                    <a:pt x="28774" y="2831"/>
                  </a:lnTo>
                  <a:lnTo>
                    <a:pt x="28774" y="3303"/>
                  </a:lnTo>
                  <a:lnTo>
                    <a:pt x="28679" y="3680"/>
                  </a:lnTo>
                  <a:lnTo>
                    <a:pt x="28585" y="3963"/>
                  </a:lnTo>
                  <a:lnTo>
                    <a:pt x="28774" y="4058"/>
                  </a:lnTo>
                  <a:lnTo>
                    <a:pt x="28774" y="4341"/>
                  </a:lnTo>
                  <a:lnTo>
                    <a:pt x="28585" y="4246"/>
                  </a:lnTo>
                  <a:lnTo>
                    <a:pt x="28585" y="4341"/>
                  </a:lnTo>
                  <a:lnTo>
                    <a:pt x="28679" y="4435"/>
                  </a:lnTo>
                  <a:lnTo>
                    <a:pt x="28491" y="4435"/>
                  </a:lnTo>
                  <a:lnTo>
                    <a:pt x="28585" y="4718"/>
                  </a:lnTo>
                  <a:lnTo>
                    <a:pt x="28491" y="5001"/>
                  </a:lnTo>
                  <a:lnTo>
                    <a:pt x="28774" y="4907"/>
                  </a:lnTo>
                  <a:lnTo>
                    <a:pt x="29057" y="5095"/>
                  </a:lnTo>
                  <a:lnTo>
                    <a:pt x="29057" y="5095"/>
                  </a:lnTo>
                  <a:lnTo>
                    <a:pt x="28774" y="5001"/>
                  </a:lnTo>
                  <a:lnTo>
                    <a:pt x="28679" y="5001"/>
                  </a:lnTo>
                  <a:lnTo>
                    <a:pt x="28774" y="5095"/>
                  </a:lnTo>
                  <a:lnTo>
                    <a:pt x="28585" y="5095"/>
                  </a:lnTo>
                  <a:lnTo>
                    <a:pt x="28396" y="5567"/>
                  </a:lnTo>
                  <a:lnTo>
                    <a:pt x="28396" y="5756"/>
                  </a:lnTo>
                  <a:lnTo>
                    <a:pt x="28585" y="6039"/>
                  </a:lnTo>
                  <a:lnTo>
                    <a:pt x="28396" y="6982"/>
                  </a:lnTo>
                  <a:lnTo>
                    <a:pt x="28302" y="7359"/>
                  </a:lnTo>
                  <a:lnTo>
                    <a:pt x="28113" y="7737"/>
                  </a:lnTo>
                  <a:lnTo>
                    <a:pt x="28113" y="7642"/>
                  </a:lnTo>
                  <a:lnTo>
                    <a:pt x="28113" y="7548"/>
                  </a:lnTo>
                  <a:lnTo>
                    <a:pt x="27830" y="8114"/>
                  </a:lnTo>
                  <a:lnTo>
                    <a:pt x="27830" y="8114"/>
                  </a:lnTo>
                  <a:lnTo>
                    <a:pt x="27924" y="8020"/>
                  </a:lnTo>
                  <a:lnTo>
                    <a:pt x="27453" y="8963"/>
                  </a:lnTo>
                  <a:lnTo>
                    <a:pt x="27736" y="8963"/>
                  </a:lnTo>
                  <a:lnTo>
                    <a:pt x="27547" y="9246"/>
                  </a:lnTo>
                  <a:lnTo>
                    <a:pt x="27547" y="9435"/>
                  </a:lnTo>
                  <a:lnTo>
                    <a:pt x="27641" y="9529"/>
                  </a:lnTo>
                  <a:lnTo>
                    <a:pt x="27641" y="9812"/>
                  </a:lnTo>
                  <a:lnTo>
                    <a:pt x="27547" y="9906"/>
                  </a:lnTo>
                  <a:lnTo>
                    <a:pt x="27453" y="9906"/>
                  </a:lnTo>
                  <a:lnTo>
                    <a:pt x="27358" y="9718"/>
                  </a:lnTo>
                  <a:lnTo>
                    <a:pt x="27264" y="9812"/>
                  </a:lnTo>
                  <a:lnTo>
                    <a:pt x="27075" y="9906"/>
                  </a:lnTo>
                  <a:lnTo>
                    <a:pt x="27170" y="10001"/>
                  </a:lnTo>
                  <a:lnTo>
                    <a:pt x="27075" y="10095"/>
                  </a:lnTo>
                  <a:lnTo>
                    <a:pt x="27075" y="10284"/>
                  </a:lnTo>
                  <a:lnTo>
                    <a:pt x="27170" y="10472"/>
                  </a:lnTo>
                  <a:lnTo>
                    <a:pt x="27170" y="10755"/>
                  </a:lnTo>
                  <a:lnTo>
                    <a:pt x="26792" y="10755"/>
                  </a:lnTo>
                  <a:lnTo>
                    <a:pt x="26698" y="10661"/>
                  </a:lnTo>
                  <a:lnTo>
                    <a:pt x="26698" y="10850"/>
                  </a:lnTo>
                  <a:lnTo>
                    <a:pt x="26604" y="10944"/>
                  </a:lnTo>
                  <a:lnTo>
                    <a:pt x="26415" y="10944"/>
                  </a:lnTo>
                  <a:lnTo>
                    <a:pt x="26415" y="11038"/>
                  </a:lnTo>
                  <a:lnTo>
                    <a:pt x="26509" y="11038"/>
                  </a:lnTo>
                  <a:lnTo>
                    <a:pt x="26604" y="11133"/>
                  </a:lnTo>
                  <a:lnTo>
                    <a:pt x="26604" y="11321"/>
                  </a:lnTo>
                  <a:lnTo>
                    <a:pt x="26604" y="11510"/>
                  </a:lnTo>
                  <a:lnTo>
                    <a:pt x="26509" y="11510"/>
                  </a:lnTo>
                  <a:lnTo>
                    <a:pt x="26509" y="11416"/>
                  </a:lnTo>
                  <a:lnTo>
                    <a:pt x="26415" y="11416"/>
                  </a:lnTo>
                  <a:lnTo>
                    <a:pt x="26415" y="11321"/>
                  </a:lnTo>
                  <a:lnTo>
                    <a:pt x="26321" y="11793"/>
                  </a:lnTo>
                  <a:lnTo>
                    <a:pt x="26226" y="11699"/>
                  </a:lnTo>
                  <a:lnTo>
                    <a:pt x="26132" y="11793"/>
                  </a:lnTo>
                  <a:lnTo>
                    <a:pt x="26226" y="11793"/>
                  </a:lnTo>
                  <a:lnTo>
                    <a:pt x="26321" y="12076"/>
                  </a:lnTo>
                  <a:lnTo>
                    <a:pt x="26415" y="12359"/>
                  </a:lnTo>
                  <a:lnTo>
                    <a:pt x="26038" y="12548"/>
                  </a:lnTo>
                  <a:lnTo>
                    <a:pt x="25755" y="12737"/>
                  </a:lnTo>
                  <a:lnTo>
                    <a:pt x="25660" y="12925"/>
                  </a:lnTo>
                  <a:lnTo>
                    <a:pt x="25755" y="12925"/>
                  </a:lnTo>
                  <a:lnTo>
                    <a:pt x="25755" y="13020"/>
                  </a:lnTo>
                  <a:lnTo>
                    <a:pt x="25849" y="12737"/>
                  </a:lnTo>
                  <a:lnTo>
                    <a:pt x="25943" y="13020"/>
                  </a:lnTo>
                  <a:lnTo>
                    <a:pt x="26038" y="12831"/>
                  </a:lnTo>
                  <a:lnTo>
                    <a:pt x="26132" y="12925"/>
                  </a:lnTo>
                  <a:lnTo>
                    <a:pt x="25943" y="13208"/>
                  </a:lnTo>
                  <a:lnTo>
                    <a:pt x="25660" y="13114"/>
                  </a:lnTo>
                  <a:lnTo>
                    <a:pt x="25472" y="13208"/>
                  </a:lnTo>
                  <a:lnTo>
                    <a:pt x="25377" y="13397"/>
                  </a:lnTo>
                  <a:lnTo>
                    <a:pt x="25283" y="13869"/>
                  </a:lnTo>
                  <a:lnTo>
                    <a:pt x="25189" y="14435"/>
                  </a:lnTo>
                  <a:lnTo>
                    <a:pt x="25094" y="14623"/>
                  </a:lnTo>
                  <a:lnTo>
                    <a:pt x="25000" y="14812"/>
                  </a:lnTo>
                  <a:lnTo>
                    <a:pt x="24906" y="14718"/>
                  </a:lnTo>
                  <a:lnTo>
                    <a:pt x="24811" y="14529"/>
                  </a:lnTo>
                  <a:lnTo>
                    <a:pt x="24717" y="14906"/>
                  </a:lnTo>
                  <a:lnTo>
                    <a:pt x="24717" y="15189"/>
                  </a:lnTo>
                  <a:lnTo>
                    <a:pt x="24717" y="15284"/>
                  </a:lnTo>
                  <a:lnTo>
                    <a:pt x="24811" y="15284"/>
                  </a:lnTo>
                  <a:lnTo>
                    <a:pt x="24528" y="15378"/>
                  </a:lnTo>
                  <a:lnTo>
                    <a:pt x="24340" y="15472"/>
                  </a:lnTo>
                  <a:lnTo>
                    <a:pt x="24057" y="15944"/>
                  </a:lnTo>
                  <a:lnTo>
                    <a:pt x="23962" y="16416"/>
                  </a:lnTo>
                  <a:lnTo>
                    <a:pt x="23774" y="16699"/>
                  </a:lnTo>
                  <a:lnTo>
                    <a:pt x="23396" y="16699"/>
                  </a:lnTo>
                  <a:lnTo>
                    <a:pt x="23208" y="16982"/>
                  </a:lnTo>
                  <a:lnTo>
                    <a:pt x="23019" y="17359"/>
                  </a:lnTo>
                  <a:lnTo>
                    <a:pt x="22830" y="17831"/>
                  </a:lnTo>
                  <a:lnTo>
                    <a:pt x="22830" y="17736"/>
                  </a:lnTo>
                  <a:lnTo>
                    <a:pt x="22736" y="17642"/>
                  </a:lnTo>
                  <a:lnTo>
                    <a:pt x="22736" y="17642"/>
                  </a:lnTo>
                  <a:lnTo>
                    <a:pt x="22830" y="17925"/>
                  </a:lnTo>
                  <a:lnTo>
                    <a:pt x="22453" y="17925"/>
                  </a:lnTo>
                  <a:lnTo>
                    <a:pt x="22547" y="17736"/>
                  </a:lnTo>
                  <a:lnTo>
                    <a:pt x="22453" y="17736"/>
                  </a:lnTo>
                  <a:lnTo>
                    <a:pt x="22359" y="17831"/>
                  </a:lnTo>
                  <a:lnTo>
                    <a:pt x="22264" y="18208"/>
                  </a:lnTo>
                  <a:lnTo>
                    <a:pt x="22170" y="18491"/>
                  </a:lnTo>
                  <a:lnTo>
                    <a:pt x="22076" y="18585"/>
                  </a:lnTo>
                  <a:lnTo>
                    <a:pt x="21887" y="18585"/>
                  </a:lnTo>
                  <a:lnTo>
                    <a:pt x="21698" y="19152"/>
                  </a:lnTo>
                  <a:lnTo>
                    <a:pt x="21604" y="18869"/>
                  </a:lnTo>
                  <a:lnTo>
                    <a:pt x="21604" y="19057"/>
                  </a:lnTo>
                  <a:lnTo>
                    <a:pt x="21415" y="19152"/>
                  </a:lnTo>
                  <a:lnTo>
                    <a:pt x="20943" y="19529"/>
                  </a:lnTo>
                  <a:lnTo>
                    <a:pt x="20377" y="19812"/>
                  </a:lnTo>
                  <a:lnTo>
                    <a:pt x="19906" y="20095"/>
                  </a:lnTo>
                  <a:lnTo>
                    <a:pt x="20094" y="20189"/>
                  </a:lnTo>
                  <a:lnTo>
                    <a:pt x="20189" y="20284"/>
                  </a:lnTo>
                  <a:lnTo>
                    <a:pt x="19906" y="20378"/>
                  </a:lnTo>
                  <a:lnTo>
                    <a:pt x="19906" y="20284"/>
                  </a:lnTo>
                  <a:lnTo>
                    <a:pt x="19811" y="20189"/>
                  </a:lnTo>
                  <a:lnTo>
                    <a:pt x="19811" y="20284"/>
                  </a:lnTo>
                  <a:lnTo>
                    <a:pt x="19811" y="20378"/>
                  </a:lnTo>
                  <a:lnTo>
                    <a:pt x="19245" y="20284"/>
                  </a:lnTo>
                  <a:lnTo>
                    <a:pt x="19340" y="20378"/>
                  </a:lnTo>
                  <a:lnTo>
                    <a:pt x="19245" y="20472"/>
                  </a:lnTo>
                  <a:lnTo>
                    <a:pt x="19434" y="20567"/>
                  </a:lnTo>
                  <a:lnTo>
                    <a:pt x="19340" y="20661"/>
                  </a:lnTo>
                  <a:lnTo>
                    <a:pt x="18962" y="20661"/>
                  </a:lnTo>
                  <a:lnTo>
                    <a:pt x="18585" y="21038"/>
                  </a:lnTo>
                  <a:lnTo>
                    <a:pt x="18113" y="21416"/>
                  </a:lnTo>
                  <a:lnTo>
                    <a:pt x="17736" y="21699"/>
                  </a:lnTo>
                  <a:lnTo>
                    <a:pt x="17359" y="21793"/>
                  </a:lnTo>
                  <a:lnTo>
                    <a:pt x="17076" y="22076"/>
                  </a:lnTo>
                  <a:lnTo>
                    <a:pt x="16793" y="22359"/>
                  </a:lnTo>
                  <a:lnTo>
                    <a:pt x="16698" y="22265"/>
                  </a:lnTo>
                  <a:lnTo>
                    <a:pt x="16604" y="22170"/>
                  </a:lnTo>
                  <a:lnTo>
                    <a:pt x="16321" y="22170"/>
                  </a:lnTo>
                  <a:lnTo>
                    <a:pt x="15849" y="22453"/>
                  </a:lnTo>
                  <a:lnTo>
                    <a:pt x="14340" y="22831"/>
                  </a:lnTo>
                  <a:lnTo>
                    <a:pt x="14340" y="22925"/>
                  </a:lnTo>
                  <a:lnTo>
                    <a:pt x="14340" y="23019"/>
                  </a:lnTo>
                  <a:lnTo>
                    <a:pt x="14245" y="23114"/>
                  </a:lnTo>
                  <a:lnTo>
                    <a:pt x="14057" y="23019"/>
                  </a:lnTo>
                  <a:lnTo>
                    <a:pt x="13962" y="22925"/>
                  </a:lnTo>
                  <a:lnTo>
                    <a:pt x="13774" y="22925"/>
                  </a:lnTo>
                  <a:lnTo>
                    <a:pt x="13774" y="23208"/>
                  </a:lnTo>
                  <a:lnTo>
                    <a:pt x="13491" y="23114"/>
                  </a:lnTo>
                  <a:lnTo>
                    <a:pt x="13113" y="23114"/>
                  </a:lnTo>
                  <a:lnTo>
                    <a:pt x="12642" y="23208"/>
                  </a:lnTo>
                  <a:lnTo>
                    <a:pt x="12453" y="23302"/>
                  </a:lnTo>
                  <a:lnTo>
                    <a:pt x="12076" y="23208"/>
                  </a:lnTo>
                  <a:lnTo>
                    <a:pt x="11793" y="23114"/>
                  </a:lnTo>
                  <a:lnTo>
                    <a:pt x="11510" y="23585"/>
                  </a:lnTo>
                  <a:lnTo>
                    <a:pt x="11321" y="23397"/>
                  </a:lnTo>
                  <a:lnTo>
                    <a:pt x="11132" y="23302"/>
                  </a:lnTo>
                  <a:lnTo>
                    <a:pt x="10849" y="23302"/>
                  </a:lnTo>
                  <a:lnTo>
                    <a:pt x="10566" y="23397"/>
                  </a:lnTo>
                  <a:lnTo>
                    <a:pt x="10566" y="23302"/>
                  </a:lnTo>
                  <a:lnTo>
                    <a:pt x="10189" y="23302"/>
                  </a:lnTo>
                  <a:lnTo>
                    <a:pt x="9717" y="23491"/>
                  </a:lnTo>
                  <a:lnTo>
                    <a:pt x="9717" y="23302"/>
                  </a:lnTo>
                  <a:lnTo>
                    <a:pt x="9623" y="23491"/>
                  </a:lnTo>
                  <a:lnTo>
                    <a:pt x="9434" y="23680"/>
                  </a:lnTo>
                  <a:lnTo>
                    <a:pt x="9340" y="23585"/>
                  </a:lnTo>
                  <a:lnTo>
                    <a:pt x="9434" y="23585"/>
                  </a:lnTo>
                  <a:lnTo>
                    <a:pt x="9340" y="23491"/>
                  </a:lnTo>
                  <a:lnTo>
                    <a:pt x="9246" y="23491"/>
                  </a:lnTo>
                  <a:lnTo>
                    <a:pt x="9246" y="23585"/>
                  </a:lnTo>
                  <a:lnTo>
                    <a:pt x="9151" y="23491"/>
                  </a:lnTo>
                  <a:lnTo>
                    <a:pt x="8868" y="23680"/>
                  </a:lnTo>
                  <a:lnTo>
                    <a:pt x="8774" y="23680"/>
                  </a:lnTo>
                  <a:lnTo>
                    <a:pt x="8680" y="23491"/>
                  </a:lnTo>
                  <a:lnTo>
                    <a:pt x="8585" y="23585"/>
                  </a:lnTo>
                  <a:lnTo>
                    <a:pt x="8491" y="23585"/>
                  </a:lnTo>
                  <a:lnTo>
                    <a:pt x="8397" y="23491"/>
                  </a:lnTo>
                  <a:lnTo>
                    <a:pt x="8302" y="23491"/>
                  </a:lnTo>
                  <a:lnTo>
                    <a:pt x="8208" y="23302"/>
                  </a:lnTo>
                  <a:lnTo>
                    <a:pt x="8302" y="23114"/>
                  </a:lnTo>
                  <a:lnTo>
                    <a:pt x="8302" y="23114"/>
                  </a:lnTo>
                  <a:lnTo>
                    <a:pt x="8019" y="23208"/>
                  </a:lnTo>
                  <a:lnTo>
                    <a:pt x="7642" y="23208"/>
                  </a:lnTo>
                  <a:lnTo>
                    <a:pt x="7359" y="23302"/>
                  </a:lnTo>
                  <a:lnTo>
                    <a:pt x="7264" y="23302"/>
                  </a:lnTo>
                  <a:lnTo>
                    <a:pt x="7264" y="23397"/>
                  </a:lnTo>
                  <a:lnTo>
                    <a:pt x="7547" y="23397"/>
                  </a:lnTo>
                  <a:lnTo>
                    <a:pt x="7453" y="23491"/>
                  </a:lnTo>
                  <a:lnTo>
                    <a:pt x="7359" y="23491"/>
                  </a:lnTo>
                  <a:lnTo>
                    <a:pt x="7170" y="23680"/>
                  </a:lnTo>
                  <a:lnTo>
                    <a:pt x="6981" y="23397"/>
                  </a:lnTo>
                  <a:lnTo>
                    <a:pt x="6698" y="23208"/>
                  </a:lnTo>
                  <a:lnTo>
                    <a:pt x="6604" y="23114"/>
                  </a:lnTo>
                  <a:lnTo>
                    <a:pt x="6415" y="23208"/>
                  </a:lnTo>
                  <a:lnTo>
                    <a:pt x="6227" y="23302"/>
                  </a:lnTo>
                  <a:lnTo>
                    <a:pt x="6132" y="23491"/>
                  </a:lnTo>
                  <a:lnTo>
                    <a:pt x="6038" y="23491"/>
                  </a:lnTo>
                  <a:lnTo>
                    <a:pt x="6038" y="23397"/>
                  </a:lnTo>
                  <a:lnTo>
                    <a:pt x="6132" y="23208"/>
                  </a:lnTo>
                  <a:lnTo>
                    <a:pt x="5849" y="23302"/>
                  </a:lnTo>
                  <a:lnTo>
                    <a:pt x="5661" y="23397"/>
                  </a:lnTo>
                  <a:lnTo>
                    <a:pt x="5095" y="23208"/>
                  </a:lnTo>
                  <a:lnTo>
                    <a:pt x="4057" y="23019"/>
                  </a:lnTo>
                  <a:lnTo>
                    <a:pt x="2925" y="22831"/>
                  </a:lnTo>
                  <a:lnTo>
                    <a:pt x="2265" y="22831"/>
                  </a:lnTo>
                  <a:lnTo>
                    <a:pt x="2265" y="22642"/>
                  </a:lnTo>
                  <a:lnTo>
                    <a:pt x="1887" y="22642"/>
                  </a:lnTo>
                  <a:lnTo>
                    <a:pt x="1510" y="22548"/>
                  </a:lnTo>
                  <a:lnTo>
                    <a:pt x="944" y="22076"/>
                  </a:lnTo>
                  <a:lnTo>
                    <a:pt x="944" y="21887"/>
                  </a:lnTo>
                  <a:lnTo>
                    <a:pt x="1038" y="21699"/>
                  </a:lnTo>
                  <a:lnTo>
                    <a:pt x="755" y="21699"/>
                  </a:lnTo>
                  <a:lnTo>
                    <a:pt x="472" y="21793"/>
                  </a:lnTo>
                  <a:lnTo>
                    <a:pt x="95" y="22076"/>
                  </a:lnTo>
                  <a:lnTo>
                    <a:pt x="0" y="22265"/>
                  </a:lnTo>
                  <a:lnTo>
                    <a:pt x="0" y="22359"/>
                  </a:lnTo>
                  <a:lnTo>
                    <a:pt x="283" y="22453"/>
                  </a:lnTo>
                  <a:lnTo>
                    <a:pt x="189" y="22548"/>
                  </a:lnTo>
                  <a:lnTo>
                    <a:pt x="95" y="22453"/>
                  </a:lnTo>
                  <a:lnTo>
                    <a:pt x="95" y="22642"/>
                  </a:lnTo>
                  <a:lnTo>
                    <a:pt x="283" y="22642"/>
                  </a:lnTo>
                  <a:lnTo>
                    <a:pt x="566" y="22736"/>
                  </a:lnTo>
                  <a:lnTo>
                    <a:pt x="472" y="22831"/>
                  </a:lnTo>
                  <a:lnTo>
                    <a:pt x="472" y="22925"/>
                  </a:lnTo>
                  <a:lnTo>
                    <a:pt x="661" y="22736"/>
                  </a:lnTo>
                  <a:lnTo>
                    <a:pt x="755" y="22925"/>
                  </a:lnTo>
                  <a:lnTo>
                    <a:pt x="755" y="23019"/>
                  </a:lnTo>
                  <a:lnTo>
                    <a:pt x="661" y="23019"/>
                  </a:lnTo>
                  <a:lnTo>
                    <a:pt x="944" y="23114"/>
                  </a:lnTo>
                  <a:lnTo>
                    <a:pt x="1132" y="23208"/>
                  </a:lnTo>
                  <a:lnTo>
                    <a:pt x="1604" y="23397"/>
                  </a:lnTo>
                  <a:lnTo>
                    <a:pt x="1510" y="23491"/>
                  </a:lnTo>
                  <a:lnTo>
                    <a:pt x="1510" y="23585"/>
                  </a:lnTo>
                  <a:lnTo>
                    <a:pt x="1793" y="23680"/>
                  </a:lnTo>
                  <a:lnTo>
                    <a:pt x="2170" y="23774"/>
                  </a:lnTo>
                  <a:lnTo>
                    <a:pt x="2453" y="23774"/>
                  </a:lnTo>
                  <a:lnTo>
                    <a:pt x="2359" y="23868"/>
                  </a:lnTo>
                  <a:lnTo>
                    <a:pt x="2642" y="24057"/>
                  </a:lnTo>
                  <a:lnTo>
                    <a:pt x="2736" y="23868"/>
                  </a:lnTo>
                  <a:lnTo>
                    <a:pt x="3019" y="23680"/>
                  </a:lnTo>
                  <a:lnTo>
                    <a:pt x="2925" y="23963"/>
                  </a:lnTo>
                  <a:lnTo>
                    <a:pt x="2831" y="24151"/>
                  </a:lnTo>
                  <a:lnTo>
                    <a:pt x="3114" y="23868"/>
                  </a:lnTo>
                  <a:lnTo>
                    <a:pt x="3208" y="24151"/>
                  </a:lnTo>
                  <a:lnTo>
                    <a:pt x="3302" y="23963"/>
                  </a:lnTo>
                  <a:lnTo>
                    <a:pt x="3491" y="24057"/>
                  </a:lnTo>
                  <a:lnTo>
                    <a:pt x="3585" y="24340"/>
                  </a:lnTo>
                  <a:lnTo>
                    <a:pt x="3680" y="24246"/>
                  </a:lnTo>
                  <a:lnTo>
                    <a:pt x="3774" y="24057"/>
                  </a:lnTo>
                  <a:lnTo>
                    <a:pt x="3868" y="24151"/>
                  </a:lnTo>
                  <a:lnTo>
                    <a:pt x="3868" y="24340"/>
                  </a:lnTo>
                  <a:lnTo>
                    <a:pt x="4434" y="24151"/>
                  </a:lnTo>
                  <a:lnTo>
                    <a:pt x="4717" y="24057"/>
                  </a:lnTo>
                  <a:lnTo>
                    <a:pt x="4812" y="24151"/>
                  </a:lnTo>
                  <a:lnTo>
                    <a:pt x="4812" y="23868"/>
                  </a:lnTo>
                  <a:lnTo>
                    <a:pt x="5000" y="23774"/>
                  </a:lnTo>
                  <a:lnTo>
                    <a:pt x="5000" y="23868"/>
                  </a:lnTo>
                  <a:lnTo>
                    <a:pt x="4906" y="24057"/>
                  </a:lnTo>
                  <a:lnTo>
                    <a:pt x="5095" y="23963"/>
                  </a:lnTo>
                  <a:lnTo>
                    <a:pt x="5378" y="23963"/>
                  </a:lnTo>
                  <a:lnTo>
                    <a:pt x="5378" y="24151"/>
                  </a:lnTo>
                  <a:lnTo>
                    <a:pt x="5000" y="24151"/>
                  </a:lnTo>
                  <a:lnTo>
                    <a:pt x="5095" y="24246"/>
                  </a:lnTo>
                  <a:lnTo>
                    <a:pt x="5000" y="24246"/>
                  </a:lnTo>
                  <a:lnTo>
                    <a:pt x="5000" y="24434"/>
                  </a:lnTo>
                  <a:lnTo>
                    <a:pt x="5378" y="24434"/>
                  </a:lnTo>
                  <a:lnTo>
                    <a:pt x="5566" y="24246"/>
                  </a:lnTo>
                  <a:lnTo>
                    <a:pt x="5944" y="24340"/>
                  </a:lnTo>
                  <a:lnTo>
                    <a:pt x="6415" y="24340"/>
                  </a:lnTo>
                  <a:lnTo>
                    <a:pt x="6321" y="24434"/>
                  </a:lnTo>
                  <a:lnTo>
                    <a:pt x="6510" y="24434"/>
                  </a:lnTo>
                  <a:lnTo>
                    <a:pt x="6604" y="24340"/>
                  </a:lnTo>
                  <a:lnTo>
                    <a:pt x="6604" y="24246"/>
                  </a:lnTo>
                  <a:lnTo>
                    <a:pt x="6793" y="24340"/>
                  </a:lnTo>
                  <a:lnTo>
                    <a:pt x="6604" y="24434"/>
                  </a:lnTo>
                  <a:lnTo>
                    <a:pt x="6793" y="24434"/>
                  </a:lnTo>
                  <a:lnTo>
                    <a:pt x="6887" y="24340"/>
                  </a:lnTo>
                  <a:lnTo>
                    <a:pt x="6981" y="24434"/>
                  </a:lnTo>
                  <a:lnTo>
                    <a:pt x="7264" y="24434"/>
                  </a:lnTo>
                  <a:lnTo>
                    <a:pt x="7925" y="24623"/>
                  </a:lnTo>
                  <a:lnTo>
                    <a:pt x="8680" y="24623"/>
                  </a:lnTo>
                  <a:lnTo>
                    <a:pt x="9057" y="24529"/>
                  </a:lnTo>
                  <a:lnTo>
                    <a:pt x="9529" y="24529"/>
                  </a:lnTo>
                  <a:lnTo>
                    <a:pt x="10000" y="24623"/>
                  </a:lnTo>
                  <a:lnTo>
                    <a:pt x="10566" y="24717"/>
                  </a:lnTo>
                  <a:lnTo>
                    <a:pt x="11415" y="24623"/>
                  </a:lnTo>
                  <a:lnTo>
                    <a:pt x="12359" y="24529"/>
                  </a:lnTo>
                  <a:lnTo>
                    <a:pt x="12830" y="24340"/>
                  </a:lnTo>
                  <a:lnTo>
                    <a:pt x="12925" y="24529"/>
                  </a:lnTo>
                  <a:lnTo>
                    <a:pt x="13019" y="24340"/>
                  </a:lnTo>
                  <a:lnTo>
                    <a:pt x="13113" y="24529"/>
                  </a:lnTo>
                  <a:lnTo>
                    <a:pt x="13208" y="24434"/>
                  </a:lnTo>
                  <a:lnTo>
                    <a:pt x="13113" y="24340"/>
                  </a:lnTo>
                  <a:lnTo>
                    <a:pt x="13962" y="24340"/>
                  </a:lnTo>
                  <a:lnTo>
                    <a:pt x="13962" y="24434"/>
                  </a:lnTo>
                  <a:lnTo>
                    <a:pt x="13962" y="24529"/>
                  </a:lnTo>
                  <a:lnTo>
                    <a:pt x="14717" y="24246"/>
                  </a:lnTo>
                  <a:lnTo>
                    <a:pt x="15566" y="24057"/>
                  </a:lnTo>
                  <a:lnTo>
                    <a:pt x="15378" y="23963"/>
                  </a:lnTo>
                  <a:lnTo>
                    <a:pt x="15472" y="23868"/>
                  </a:lnTo>
                  <a:lnTo>
                    <a:pt x="15566" y="23963"/>
                  </a:lnTo>
                  <a:lnTo>
                    <a:pt x="15472" y="23774"/>
                  </a:lnTo>
                  <a:lnTo>
                    <a:pt x="15661" y="23868"/>
                  </a:lnTo>
                  <a:lnTo>
                    <a:pt x="15566" y="24057"/>
                  </a:lnTo>
                  <a:lnTo>
                    <a:pt x="16038" y="23963"/>
                  </a:lnTo>
                  <a:lnTo>
                    <a:pt x="16698" y="23680"/>
                  </a:lnTo>
                  <a:lnTo>
                    <a:pt x="17264" y="23397"/>
                  </a:lnTo>
                  <a:lnTo>
                    <a:pt x="17453" y="23208"/>
                  </a:lnTo>
                  <a:lnTo>
                    <a:pt x="17547" y="23019"/>
                  </a:lnTo>
                  <a:lnTo>
                    <a:pt x="17736" y="23114"/>
                  </a:lnTo>
                  <a:lnTo>
                    <a:pt x="17830" y="23114"/>
                  </a:lnTo>
                  <a:lnTo>
                    <a:pt x="18019" y="23019"/>
                  </a:lnTo>
                  <a:lnTo>
                    <a:pt x="18208" y="22736"/>
                  </a:lnTo>
                  <a:lnTo>
                    <a:pt x="18302" y="22548"/>
                  </a:lnTo>
                  <a:lnTo>
                    <a:pt x="18868" y="22359"/>
                  </a:lnTo>
                  <a:lnTo>
                    <a:pt x="19623" y="22076"/>
                  </a:lnTo>
                  <a:lnTo>
                    <a:pt x="20189" y="21699"/>
                  </a:lnTo>
                  <a:lnTo>
                    <a:pt x="20849" y="21227"/>
                  </a:lnTo>
                  <a:lnTo>
                    <a:pt x="21321" y="20755"/>
                  </a:lnTo>
                  <a:lnTo>
                    <a:pt x="21510" y="20472"/>
                  </a:lnTo>
                  <a:lnTo>
                    <a:pt x="22170" y="19906"/>
                  </a:lnTo>
                  <a:lnTo>
                    <a:pt x="22736" y="19435"/>
                  </a:lnTo>
                  <a:lnTo>
                    <a:pt x="23113" y="18963"/>
                  </a:lnTo>
                  <a:lnTo>
                    <a:pt x="23302" y="18585"/>
                  </a:lnTo>
                  <a:lnTo>
                    <a:pt x="23396" y="18774"/>
                  </a:lnTo>
                  <a:lnTo>
                    <a:pt x="23585" y="18397"/>
                  </a:lnTo>
                  <a:lnTo>
                    <a:pt x="23774" y="18114"/>
                  </a:lnTo>
                  <a:lnTo>
                    <a:pt x="24057" y="17736"/>
                  </a:lnTo>
                  <a:lnTo>
                    <a:pt x="24245" y="17453"/>
                  </a:lnTo>
                  <a:lnTo>
                    <a:pt x="24340" y="17453"/>
                  </a:lnTo>
                  <a:lnTo>
                    <a:pt x="24434" y="17359"/>
                  </a:lnTo>
                  <a:lnTo>
                    <a:pt x="24623" y="16982"/>
                  </a:lnTo>
                  <a:lnTo>
                    <a:pt x="25189" y="16227"/>
                  </a:lnTo>
                  <a:lnTo>
                    <a:pt x="25566" y="15661"/>
                  </a:lnTo>
                  <a:lnTo>
                    <a:pt x="25943" y="15189"/>
                  </a:lnTo>
                  <a:lnTo>
                    <a:pt x="26226" y="14529"/>
                  </a:lnTo>
                  <a:lnTo>
                    <a:pt x="26509" y="13680"/>
                  </a:lnTo>
                  <a:lnTo>
                    <a:pt x="26604" y="13869"/>
                  </a:lnTo>
                  <a:lnTo>
                    <a:pt x="26604" y="13586"/>
                  </a:lnTo>
                  <a:lnTo>
                    <a:pt x="26698" y="13303"/>
                  </a:lnTo>
                  <a:lnTo>
                    <a:pt x="26792" y="13303"/>
                  </a:lnTo>
                  <a:lnTo>
                    <a:pt x="26887" y="13397"/>
                  </a:lnTo>
                  <a:lnTo>
                    <a:pt x="27170" y="12831"/>
                  </a:lnTo>
                  <a:lnTo>
                    <a:pt x="27264" y="12548"/>
                  </a:lnTo>
                  <a:lnTo>
                    <a:pt x="27264" y="12454"/>
                  </a:lnTo>
                  <a:lnTo>
                    <a:pt x="26981" y="12076"/>
                  </a:lnTo>
                  <a:lnTo>
                    <a:pt x="27075" y="12171"/>
                  </a:lnTo>
                  <a:lnTo>
                    <a:pt x="27170" y="12076"/>
                  </a:lnTo>
                  <a:lnTo>
                    <a:pt x="27358" y="12076"/>
                  </a:lnTo>
                  <a:lnTo>
                    <a:pt x="27453" y="12171"/>
                  </a:lnTo>
                  <a:lnTo>
                    <a:pt x="27453" y="11982"/>
                  </a:lnTo>
                  <a:lnTo>
                    <a:pt x="27547" y="11793"/>
                  </a:lnTo>
                  <a:lnTo>
                    <a:pt x="27641" y="11793"/>
                  </a:lnTo>
                  <a:lnTo>
                    <a:pt x="27547" y="11510"/>
                  </a:lnTo>
                  <a:lnTo>
                    <a:pt x="27641" y="11133"/>
                  </a:lnTo>
                  <a:lnTo>
                    <a:pt x="27830" y="10755"/>
                  </a:lnTo>
                  <a:lnTo>
                    <a:pt x="27924" y="10661"/>
                  </a:lnTo>
                  <a:lnTo>
                    <a:pt x="28113" y="10661"/>
                  </a:lnTo>
                  <a:lnTo>
                    <a:pt x="28019" y="10378"/>
                  </a:lnTo>
                  <a:lnTo>
                    <a:pt x="28019" y="10284"/>
                  </a:lnTo>
                  <a:lnTo>
                    <a:pt x="28019" y="10095"/>
                  </a:lnTo>
                  <a:lnTo>
                    <a:pt x="28113" y="10284"/>
                  </a:lnTo>
                  <a:lnTo>
                    <a:pt x="28208" y="10001"/>
                  </a:lnTo>
                  <a:lnTo>
                    <a:pt x="28019" y="10001"/>
                  </a:lnTo>
                  <a:lnTo>
                    <a:pt x="27924" y="9906"/>
                  </a:lnTo>
                  <a:lnTo>
                    <a:pt x="28113" y="9718"/>
                  </a:lnTo>
                  <a:lnTo>
                    <a:pt x="28208" y="9718"/>
                  </a:lnTo>
                  <a:lnTo>
                    <a:pt x="28113" y="9529"/>
                  </a:lnTo>
                  <a:lnTo>
                    <a:pt x="28396" y="9529"/>
                  </a:lnTo>
                  <a:lnTo>
                    <a:pt x="28302" y="9057"/>
                  </a:lnTo>
                  <a:lnTo>
                    <a:pt x="28396" y="9057"/>
                  </a:lnTo>
                  <a:lnTo>
                    <a:pt x="28396" y="8963"/>
                  </a:lnTo>
                  <a:lnTo>
                    <a:pt x="28396" y="8774"/>
                  </a:lnTo>
                  <a:lnTo>
                    <a:pt x="28491" y="8491"/>
                  </a:lnTo>
                  <a:lnTo>
                    <a:pt x="28585" y="8114"/>
                  </a:lnTo>
                  <a:lnTo>
                    <a:pt x="28774" y="8303"/>
                  </a:lnTo>
                  <a:lnTo>
                    <a:pt x="28962" y="7454"/>
                  </a:lnTo>
                  <a:lnTo>
                    <a:pt x="29057" y="6699"/>
                  </a:lnTo>
                  <a:lnTo>
                    <a:pt x="29245" y="5661"/>
                  </a:lnTo>
                  <a:lnTo>
                    <a:pt x="29340" y="4718"/>
                  </a:lnTo>
                  <a:lnTo>
                    <a:pt x="29340" y="4341"/>
                  </a:lnTo>
                  <a:lnTo>
                    <a:pt x="29057" y="4435"/>
                  </a:lnTo>
                  <a:lnTo>
                    <a:pt x="28962" y="4435"/>
                  </a:lnTo>
                  <a:lnTo>
                    <a:pt x="28962" y="4246"/>
                  </a:lnTo>
                  <a:lnTo>
                    <a:pt x="29151" y="4341"/>
                  </a:lnTo>
                  <a:lnTo>
                    <a:pt x="29245" y="4152"/>
                  </a:lnTo>
                  <a:lnTo>
                    <a:pt x="29151" y="4152"/>
                  </a:lnTo>
                  <a:lnTo>
                    <a:pt x="29057" y="3963"/>
                  </a:lnTo>
                  <a:lnTo>
                    <a:pt x="28962" y="3680"/>
                  </a:lnTo>
                  <a:lnTo>
                    <a:pt x="28962" y="3680"/>
                  </a:lnTo>
                  <a:lnTo>
                    <a:pt x="29245" y="3774"/>
                  </a:lnTo>
                  <a:lnTo>
                    <a:pt x="29057" y="3586"/>
                  </a:lnTo>
                  <a:lnTo>
                    <a:pt x="29057" y="3397"/>
                  </a:lnTo>
                  <a:lnTo>
                    <a:pt x="29245" y="3586"/>
                  </a:lnTo>
                  <a:lnTo>
                    <a:pt x="29245" y="3491"/>
                  </a:lnTo>
                  <a:lnTo>
                    <a:pt x="29434" y="3114"/>
                  </a:lnTo>
                  <a:lnTo>
                    <a:pt x="29245" y="2925"/>
                  </a:lnTo>
                  <a:lnTo>
                    <a:pt x="28962" y="2642"/>
                  </a:lnTo>
                  <a:lnTo>
                    <a:pt x="28962" y="2642"/>
                  </a:lnTo>
                  <a:lnTo>
                    <a:pt x="29245" y="2831"/>
                  </a:lnTo>
                  <a:lnTo>
                    <a:pt x="29340" y="2737"/>
                  </a:lnTo>
                  <a:lnTo>
                    <a:pt x="29434" y="2359"/>
                  </a:lnTo>
                  <a:lnTo>
                    <a:pt x="29434" y="2265"/>
                  </a:lnTo>
                  <a:lnTo>
                    <a:pt x="29434" y="2171"/>
                  </a:lnTo>
                  <a:lnTo>
                    <a:pt x="29340" y="2171"/>
                  </a:lnTo>
                  <a:lnTo>
                    <a:pt x="28774" y="944"/>
                  </a:lnTo>
                  <a:lnTo>
                    <a:pt x="28962" y="661"/>
                  </a:lnTo>
                  <a:lnTo>
                    <a:pt x="29057" y="473"/>
                  </a:lnTo>
                  <a:lnTo>
                    <a:pt x="29151" y="473"/>
                  </a:lnTo>
                  <a:lnTo>
                    <a:pt x="28868" y="190"/>
                  </a:lnTo>
                  <a:lnTo>
                    <a:pt x="29057" y="190"/>
                  </a:lnTo>
                  <a:lnTo>
                    <a:pt x="2896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7" name="Google Shape;111;p17"/>
            <p:cNvSpPr/>
            <p:nvPr/>
          </p:nvSpPr>
          <p:spPr>
            <a:xfrm>
              <a:off x="1745175" y="2199475"/>
              <a:ext cx="169825" cy="162775"/>
            </a:xfrm>
            <a:custGeom>
              <a:avLst/>
              <a:gdLst/>
              <a:ahLst/>
              <a:cxnLst/>
              <a:rect l="l" t="t" r="r" b="b"/>
              <a:pathLst>
                <a:path w="6793" h="6511" extrusionOk="0">
                  <a:moveTo>
                    <a:pt x="1038" y="6416"/>
                  </a:moveTo>
                  <a:lnTo>
                    <a:pt x="1038" y="6463"/>
                  </a:lnTo>
                  <a:lnTo>
                    <a:pt x="1038" y="6463"/>
                  </a:lnTo>
                  <a:lnTo>
                    <a:pt x="943" y="6416"/>
                  </a:lnTo>
                  <a:close/>
                  <a:moveTo>
                    <a:pt x="2641" y="1"/>
                  </a:moveTo>
                  <a:lnTo>
                    <a:pt x="2641" y="190"/>
                  </a:lnTo>
                  <a:lnTo>
                    <a:pt x="2641" y="473"/>
                  </a:lnTo>
                  <a:lnTo>
                    <a:pt x="2641" y="567"/>
                  </a:lnTo>
                  <a:lnTo>
                    <a:pt x="2547" y="284"/>
                  </a:lnTo>
                  <a:lnTo>
                    <a:pt x="2547" y="756"/>
                  </a:lnTo>
                  <a:lnTo>
                    <a:pt x="2453" y="284"/>
                  </a:lnTo>
                  <a:lnTo>
                    <a:pt x="2453" y="473"/>
                  </a:lnTo>
                  <a:lnTo>
                    <a:pt x="2453" y="661"/>
                  </a:lnTo>
                  <a:lnTo>
                    <a:pt x="2075" y="1227"/>
                  </a:lnTo>
                  <a:lnTo>
                    <a:pt x="1509" y="2171"/>
                  </a:lnTo>
                  <a:lnTo>
                    <a:pt x="849" y="3114"/>
                  </a:lnTo>
                  <a:lnTo>
                    <a:pt x="377" y="3774"/>
                  </a:lnTo>
                  <a:lnTo>
                    <a:pt x="283" y="4152"/>
                  </a:lnTo>
                  <a:lnTo>
                    <a:pt x="472" y="4246"/>
                  </a:lnTo>
                  <a:lnTo>
                    <a:pt x="472" y="4340"/>
                  </a:lnTo>
                  <a:lnTo>
                    <a:pt x="377" y="4435"/>
                  </a:lnTo>
                  <a:lnTo>
                    <a:pt x="283" y="4435"/>
                  </a:lnTo>
                  <a:lnTo>
                    <a:pt x="566" y="4529"/>
                  </a:lnTo>
                  <a:lnTo>
                    <a:pt x="472" y="4435"/>
                  </a:lnTo>
                  <a:lnTo>
                    <a:pt x="566" y="4435"/>
                  </a:lnTo>
                  <a:lnTo>
                    <a:pt x="849" y="4623"/>
                  </a:lnTo>
                  <a:lnTo>
                    <a:pt x="566" y="4623"/>
                  </a:lnTo>
                  <a:lnTo>
                    <a:pt x="472" y="4812"/>
                  </a:lnTo>
                  <a:lnTo>
                    <a:pt x="377" y="5284"/>
                  </a:lnTo>
                  <a:lnTo>
                    <a:pt x="283" y="5944"/>
                  </a:lnTo>
                  <a:lnTo>
                    <a:pt x="189" y="6133"/>
                  </a:lnTo>
                  <a:lnTo>
                    <a:pt x="0" y="6227"/>
                  </a:lnTo>
                  <a:lnTo>
                    <a:pt x="566" y="6416"/>
                  </a:lnTo>
                  <a:lnTo>
                    <a:pt x="1038" y="6494"/>
                  </a:lnTo>
                  <a:lnTo>
                    <a:pt x="1038" y="6494"/>
                  </a:lnTo>
                  <a:lnTo>
                    <a:pt x="1038" y="6510"/>
                  </a:lnTo>
                  <a:lnTo>
                    <a:pt x="1051" y="6497"/>
                  </a:lnTo>
                  <a:lnTo>
                    <a:pt x="1051" y="6497"/>
                  </a:lnTo>
                  <a:lnTo>
                    <a:pt x="1132" y="6510"/>
                  </a:lnTo>
                  <a:lnTo>
                    <a:pt x="1069" y="6479"/>
                  </a:lnTo>
                  <a:lnTo>
                    <a:pt x="1069" y="6479"/>
                  </a:lnTo>
                  <a:lnTo>
                    <a:pt x="1132" y="6416"/>
                  </a:lnTo>
                  <a:lnTo>
                    <a:pt x="1226" y="6133"/>
                  </a:lnTo>
                  <a:lnTo>
                    <a:pt x="1226" y="5944"/>
                  </a:lnTo>
                  <a:lnTo>
                    <a:pt x="1038" y="5755"/>
                  </a:lnTo>
                  <a:lnTo>
                    <a:pt x="1415" y="5755"/>
                  </a:lnTo>
                  <a:lnTo>
                    <a:pt x="1321" y="5661"/>
                  </a:lnTo>
                  <a:lnTo>
                    <a:pt x="1415" y="5661"/>
                  </a:lnTo>
                  <a:lnTo>
                    <a:pt x="1604" y="5755"/>
                  </a:lnTo>
                  <a:lnTo>
                    <a:pt x="1415" y="5567"/>
                  </a:lnTo>
                  <a:lnTo>
                    <a:pt x="1038" y="5189"/>
                  </a:lnTo>
                  <a:lnTo>
                    <a:pt x="1226" y="5284"/>
                  </a:lnTo>
                  <a:lnTo>
                    <a:pt x="1604" y="5378"/>
                  </a:lnTo>
                  <a:lnTo>
                    <a:pt x="2264" y="3491"/>
                  </a:lnTo>
                  <a:lnTo>
                    <a:pt x="3019" y="1605"/>
                  </a:lnTo>
                  <a:lnTo>
                    <a:pt x="3019" y="1888"/>
                  </a:lnTo>
                  <a:lnTo>
                    <a:pt x="3113" y="1699"/>
                  </a:lnTo>
                  <a:lnTo>
                    <a:pt x="3113" y="1888"/>
                  </a:lnTo>
                  <a:lnTo>
                    <a:pt x="3302" y="1699"/>
                  </a:lnTo>
                  <a:lnTo>
                    <a:pt x="3208" y="1888"/>
                  </a:lnTo>
                  <a:lnTo>
                    <a:pt x="3302" y="1982"/>
                  </a:lnTo>
                  <a:lnTo>
                    <a:pt x="3585" y="2076"/>
                  </a:lnTo>
                  <a:lnTo>
                    <a:pt x="3962" y="2171"/>
                  </a:lnTo>
                  <a:lnTo>
                    <a:pt x="4340" y="1982"/>
                  </a:lnTo>
                  <a:lnTo>
                    <a:pt x="4151" y="2171"/>
                  </a:lnTo>
                  <a:lnTo>
                    <a:pt x="4151" y="2359"/>
                  </a:lnTo>
                  <a:lnTo>
                    <a:pt x="4151" y="2454"/>
                  </a:lnTo>
                  <a:lnTo>
                    <a:pt x="4245" y="2548"/>
                  </a:lnTo>
                  <a:lnTo>
                    <a:pt x="4623" y="2548"/>
                  </a:lnTo>
                  <a:lnTo>
                    <a:pt x="4811" y="2359"/>
                  </a:lnTo>
                  <a:lnTo>
                    <a:pt x="5000" y="2642"/>
                  </a:lnTo>
                  <a:lnTo>
                    <a:pt x="5283" y="3020"/>
                  </a:lnTo>
                  <a:lnTo>
                    <a:pt x="5755" y="3208"/>
                  </a:lnTo>
                  <a:lnTo>
                    <a:pt x="6132" y="3208"/>
                  </a:lnTo>
                  <a:lnTo>
                    <a:pt x="6038" y="3397"/>
                  </a:lnTo>
                  <a:lnTo>
                    <a:pt x="6038" y="3586"/>
                  </a:lnTo>
                  <a:lnTo>
                    <a:pt x="6132" y="3680"/>
                  </a:lnTo>
                  <a:lnTo>
                    <a:pt x="6321" y="3680"/>
                  </a:lnTo>
                  <a:lnTo>
                    <a:pt x="6698" y="3586"/>
                  </a:lnTo>
                  <a:lnTo>
                    <a:pt x="6698" y="3869"/>
                  </a:lnTo>
                  <a:lnTo>
                    <a:pt x="6509" y="3963"/>
                  </a:lnTo>
                  <a:lnTo>
                    <a:pt x="6509" y="3963"/>
                  </a:lnTo>
                  <a:lnTo>
                    <a:pt x="6792" y="3869"/>
                  </a:lnTo>
                  <a:lnTo>
                    <a:pt x="6792" y="3491"/>
                  </a:lnTo>
                  <a:lnTo>
                    <a:pt x="6698" y="3397"/>
                  </a:lnTo>
                  <a:lnTo>
                    <a:pt x="6509" y="3586"/>
                  </a:lnTo>
                  <a:lnTo>
                    <a:pt x="6509" y="3586"/>
                  </a:lnTo>
                  <a:lnTo>
                    <a:pt x="6604" y="3303"/>
                  </a:lnTo>
                  <a:lnTo>
                    <a:pt x="6604" y="3114"/>
                  </a:lnTo>
                  <a:lnTo>
                    <a:pt x="6509" y="3020"/>
                  </a:lnTo>
                  <a:lnTo>
                    <a:pt x="6226" y="3020"/>
                  </a:lnTo>
                  <a:lnTo>
                    <a:pt x="5849" y="3114"/>
                  </a:lnTo>
                  <a:lnTo>
                    <a:pt x="5849" y="3114"/>
                  </a:lnTo>
                  <a:lnTo>
                    <a:pt x="5943" y="2831"/>
                  </a:lnTo>
                  <a:lnTo>
                    <a:pt x="5943" y="2925"/>
                  </a:lnTo>
                  <a:lnTo>
                    <a:pt x="6132" y="2548"/>
                  </a:lnTo>
                  <a:lnTo>
                    <a:pt x="5660" y="2359"/>
                  </a:lnTo>
                  <a:lnTo>
                    <a:pt x="5283" y="2171"/>
                  </a:lnTo>
                  <a:lnTo>
                    <a:pt x="4906" y="2171"/>
                  </a:lnTo>
                  <a:lnTo>
                    <a:pt x="4906" y="1699"/>
                  </a:lnTo>
                  <a:lnTo>
                    <a:pt x="5094" y="1322"/>
                  </a:lnTo>
                  <a:lnTo>
                    <a:pt x="4717" y="1605"/>
                  </a:lnTo>
                  <a:lnTo>
                    <a:pt x="4811" y="1322"/>
                  </a:lnTo>
                  <a:lnTo>
                    <a:pt x="4811" y="1322"/>
                  </a:lnTo>
                  <a:lnTo>
                    <a:pt x="4717" y="1416"/>
                  </a:lnTo>
                  <a:lnTo>
                    <a:pt x="4434" y="1605"/>
                  </a:lnTo>
                  <a:lnTo>
                    <a:pt x="4623" y="1322"/>
                  </a:lnTo>
                  <a:lnTo>
                    <a:pt x="4623" y="1227"/>
                  </a:lnTo>
                  <a:lnTo>
                    <a:pt x="4528" y="1133"/>
                  </a:lnTo>
                  <a:lnTo>
                    <a:pt x="4340" y="1322"/>
                  </a:lnTo>
                  <a:lnTo>
                    <a:pt x="4340" y="1510"/>
                  </a:lnTo>
                  <a:lnTo>
                    <a:pt x="4245" y="1322"/>
                  </a:lnTo>
                  <a:lnTo>
                    <a:pt x="4151" y="1227"/>
                  </a:lnTo>
                  <a:lnTo>
                    <a:pt x="3868" y="944"/>
                  </a:lnTo>
                  <a:lnTo>
                    <a:pt x="3208" y="567"/>
                  </a:lnTo>
                  <a:lnTo>
                    <a:pt x="2925" y="378"/>
                  </a:lnTo>
                  <a:lnTo>
                    <a:pt x="273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28" name="Google Shape;109;p17"/>
          <p:cNvGrpSpPr/>
          <p:nvPr/>
        </p:nvGrpSpPr>
        <p:grpSpPr>
          <a:xfrm rot="8030118" flipH="1">
            <a:off x="7078826" y="399396"/>
            <a:ext cx="1111356" cy="1082060"/>
            <a:chOff x="1113100" y="2199475"/>
            <a:chExt cx="801900" cy="709925"/>
          </a:xfrm>
        </p:grpSpPr>
        <p:sp>
          <p:nvSpPr>
            <p:cNvPr id="29" name="Google Shape;110;p17"/>
            <p:cNvSpPr/>
            <p:nvPr/>
          </p:nvSpPr>
          <p:spPr>
            <a:xfrm>
              <a:off x="1113100" y="2291450"/>
              <a:ext cx="735850" cy="617950"/>
            </a:xfrm>
            <a:custGeom>
              <a:avLst/>
              <a:gdLst/>
              <a:ahLst/>
              <a:cxnLst/>
              <a:rect l="l" t="t" r="r" b="b"/>
              <a:pathLst>
                <a:path w="29434" h="24718" extrusionOk="0">
                  <a:moveTo>
                    <a:pt x="26604" y="13869"/>
                  </a:moveTo>
                  <a:lnTo>
                    <a:pt x="26509" y="13963"/>
                  </a:lnTo>
                  <a:lnTo>
                    <a:pt x="26509" y="14057"/>
                  </a:lnTo>
                  <a:lnTo>
                    <a:pt x="26604" y="14246"/>
                  </a:lnTo>
                  <a:lnTo>
                    <a:pt x="26604" y="13869"/>
                  </a:lnTo>
                  <a:close/>
                  <a:moveTo>
                    <a:pt x="7925" y="23397"/>
                  </a:moveTo>
                  <a:lnTo>
                    <a:pt x="8302" y="23491"/>
                  </a:lnTo>
                  <a:lnTo>
                    <a:pt x="8113" y="23491"/>
                  </a:lnTo>
                  <a:lnTo>
                    <a:pt x="7925" y="23397"/>
                  </a:lnTo>
                  <a:close/>
                  <a:moveTo>
                    <a:pt x="28962" y="1"/>
                  </a:moveTo>
                  <a:lnTo>
                    <a:pt x="28962" y="95"/>
                  </a:lnTo>
                  <a:lnTo>
                    <a:pt x="28774" y="284"/>
                  </a:lnTo>
                  <a:lnTo>
                    <a:pt x="28868" y="284"/>
                  </a:lnTo>
                  <a:lnTo>
                    <a:pt x="28868" y="567"/>
                  </a:lnTo>
                  <a:lnTo>
                    <a:pt x="28679" y="567"/>
                  </a:lnTo>
                  <a:lnTo>
                    <a:pt x="28868" y="661"/>
                  </a:lnTo>
                  <a:lnTo>
                    <a:pt x="28679" y="850"/>
                  </a:lnTo>
                  <a:lnTo>
                    <a:pt x="28679" y="1039"/>
                  </a:lnTo>
                  <a:lnTo>
                    <a:pt x="28585" y="1039"/>
                  </a:lnTo>
                  <a:lnTo>
                    <a:pt x="28491" y="1227"/>
                  </a:lnTo>
                  <a:lnTo>
                    <a:pt x="28679" y="1416"/>
                  </a:lnTo>
                  <a:lnTo>
                    <a:pt x="28962" y="1605"/>
                  </a:lnTo>
                  <a:lnTo>
                    <a:pt x="28585" y="1793"/>
                  </a:lnTo>
                  <a:lnTo>
                    <a:pt x="28868" y="1982"/>
                  </a:lnTo>
                  <a:lnTo>
                    <a:pt x="28962" y="2171"/>
                  </a:lnTo>
                  <a:lnTo>
                    <a:pt x="28868" y="2265"/>
                  </a:lnTo>
                  <a:lnTo>
                    <a:pt x="28774" y="2359"/>
                  </a:lnTo>
                  <a:lnTo>
                    <a:pt x="28868" y="2359"/>
                  </a:lnTo>
                  <a:lnTo>
                    <a:pt x="28774" y="2454"/>
                  </a:lnTo>
                  <a:lnTo>
                    <a:pt x="28868" y="2548"/>
                  </a:lnTo>
                  <a:lnTo>
                    <a:pt x="28868" y="2642"/>
                  </a:lnTo>
                  <a:lnTo>
                    <a:pt x="28585" y="2642"/>
                  </a:lnTo>
                  <a:lnTo>
                    <a:pt x="28679" y="2737"/>
                  </a:lnTo>
                  <a:lnTo>
                    <a:pt x="28774" y="2831"/>
                  </a:lnTo>
                  <a:lnTo>
                    <a:pt x="28774" y="3303"/>
                  </a:lnTo>
                  <a:lnTo>
                    <a:pt x="28679" y="3680"/>
                  </a:lnTo>
                  <a:lnTo>
                    <a:pt x="28585" y="3963"/>
                  </a:lnTo>
                  <a:lnTo>
                    <a:pt x="28774" y="4058"/>
                  </a:lnTo>
                  <a:lnTo>
                    <a:pt x="28774" y="4341"/>
                  </a:lnTo>
                  <a:lnTo>
                    <a:pt x="28585" y="4246"/>
                  </a:lnTo>
                  <a:lnTo>
                    <a:pt x="28585" y="4341"/>
                  </a:lnTo>
                  <a:lnTo>
                    <a:pt x="28679" y="4435"/>
                  </a:lnTo>
                  <a:lnTo>
                    <a:pt x="28491" y="4435"/>
                  </a:lnTo>
                  <a:lnTo>
                    <a:pt x="28585" y="4718"/>
                  </a:lnTo>
                  <a:lnTo>
                    <a:pt x="28491" y="5001"/>
                  </a:lnTo>
                  <a:lnTo>
                    <a:pt x="28774" y="4907"/>
                  </a:lnTo>
                  <a:lnTo>
                    <a:pt x="29057" y="5095"/>
                  </a:lnTo>
                  <a:lnTo>
                    <a:pt x="29057" y="5095"/>
                  </a:lnTo>
                  <a:lnTo>
                    <a:pt x="28774" y="5001"/>
                  </a:lnTo>
                  <a:lnTo>
                    <a:pt x="28679" y="5001"/>
                  </a:lnTo>
                  <a:lnTo>
                    <a:pt x="28774" y="5095"/>
                  </a:lnTo>
                  <a:lnTo>
                    <a:pt x="28585" y="5095"/>
                  </a:lnTo>
                  <a:lnTo>
                    <a:pt x="28396" y="5567"/>
                  </a:lnTo>
                  <a:lnTo>
                    <a:pt x="28396" y="5756"/>
                  </a:lnTo>
                  <a:lnTo>
                    <a:pt x="28585" y="6039"/>
                  </a:lnTo>
                  <a:lnTo>
                    <a:pt x="28396" y="6982"/>
                  </a:lnTo>
                  <a:lnTo>
                    <a:pt x="28302" y="7359"/>
                  </a:lnTo>
                  <a:lnTo>
                    <a:pt x="28113" y="7737"/>
                  </a:lnTo>
                  <a:lnTo>
                    <a:pt x="28113" y="7642"/>
                  </a:lnTo>
                  <a:lnTo>
                    <a:pt x="28113" y="7548"/>
                  </a:lnTo>
                  <a:lnTo>
                    <a:pt x="27830" y="8114"/>
                  </a:lnTo>
                  <a:lnTo>
                    <a:pt x="27830" y="8114"/>
                  </a:lnTo>
                  <a:lnTo>
                    <a:pt x="27924" y="8020"/>
                  </a:lnTo>
                  <a:lnTo>
                    <a:pt x="27453" y="8963"/>
                  </a:lnTo>
                  <a:lnTo>
                    <a:pt x="27736" y="8963"/>
                  </a:lnTo>
                  <a:lnTo>
                    <a:pt x="27547" y="9246"/>
                  </a:lnTo>
                  <a:lnTo>
                    <a:pt x="27547" y="9435"/>
                  </a:lnTo>
                  <a:lnTo>
                    <a:pt x="27641" y="9529"/>
                  </a:lnTo>
                  <a:lnTo>
                    <a:pt x="27641" y="9812"/>
                  </a:lnTo>
                  <a:lnTo>
                    <a:pt x="27547" y="9906"/>
                  </a:lnTo>
                  <a:lnTo>
                    <a:pt x="27453" y="9906"/>
                  </a:lnTo>
                  <a:lnTo>
                    <a:pt x="27358" y="9718"/>
                  </a:lnTo>
                  <a:lnTo>
                    <a:pt x="27264" y="9812"/>
                  </a:lnTo>
                  <a:lnTo>
                    <a:pt x="27075" y="9906"/>
                  </a:lnTo>
                  <a:lnTo>
                    <a:pt x="27170" y="10001"/>
                  </a:lnTo>
                  <a:lnTo>
                    <a:pt x="27075" y="10095"/>
                  </a:lnTo>
                  <a:lnTo>
                    <a:pt x="27075" y="10284"/>
                  </a:lnTo>
                  <a:lnTo>
                    <a:pt x="27170" y="10472"/>
                  </a:lnTo>
                  <a:lnTo>
                    <a:pt x="27170" y="10755"/>
                  </a:lnTo>
                  <a:lnTo>
                    <a:pt x="26792" y="10755"/>
                  </a:lnTo>
                  <a:lnTo>
                    <a:pt x="26698" y="10661"/>
                  </a:lnTo>
                  <a:lnTo>
                    <a:pt x="26698" y="10850"/>
                  </a:lnTo>
                  <a:lnTo>
                    <a:pt x="26604" y="10944"/>
                  </a:lnTo>
                  <a:lnTo>
                    <a:pt x="26415" y="10944"/>
                  </a:lnTo>
                  <a:lnTo>
                    <a:pt x="26415" y="11038"/>
                  </a:lnTo>
                  <a:lnTo>
                    <a:pt x="26509" y="11038"/>
                  </a:lnTo>
                  <a:lnTo>
                    <a:pt x="26604" y="11133"/>
                  </a:lnTo>
                  <a:lnTo>
                    <a:pt x="26604" y="11321"/>
                  </a:lnTo>
                  <a:lnTo>
                    <a:pt x="26604" y="11510"/>
                  </a:lnTo>
                  <a:lnTo>
                    <a:pt x="26509" y="11510"/>
                  </a:lnTo>
                  <a:lnTo>
                    <a:pt x="26509" y="11416"/>
                  </a:lnTo>
                  <a:lnTo>
                    <a:pt x="26415" y="11416"/>
                  </a:lnTo>
                  <a:lnTo>
                    <a:pt x="26415" y="11321"/>
                  </a:lnTo>
                  <a:lnTo>
                    <a:pt x="26321" y="11793"/>
                  </a:lnTo>
                  <a:lnTo>
                    <a:pt x="26226" y="11699"/>
                  </a:lnTo>
                  <a:lnTo>
                    <a:pt x="26132" y="11793"/>
                  </a:lnTo>
                  <a:lnTo>
                    <a:pt x="26226" y="11793"/>
                  </a:lnTo>
                  <a:lnTo>
                    <a:pt x="26321" y="12076"/>
                  </a:lnTo>
                  <a:lnTo>
                    <a:pt x="26415" y="12359"/>
                  </a:lnTo>
                  <a:lnTo>
                    <a:pt x="26038" y="12548"/>
                  </a:lnTo>
                  <a:lnTo>
                    <a:pt x="25755" y="12737"/>
                  </a:lnTo>
                  <a:lnTo>
                    <a:pt x="25660" y="12925"/>
                  </a:lnTo>
                  <a:lnTo>
                    <a:pt x="25755" y="12925"/>
                  </a:lnTo>
                  <a:lnTo>
                    <a:pt x="25755" y="13020"/>
                  </a:lnTo>
                  <a:lnTo>
                    <a:pt x="25849" y="12737"/>
                  </a:lnTo>
                  <a:lnTo>
                    <a:pt x="25943" y="13020"/>
                  </a:lnTo>
                  <a:lnTo>
                    <a:pt x="26038" y="12831"/>
                  </a:lnTo>
                  <a:lnTo>
                    <a:pt x="26132" y="12925"/>
                  </a:lnTo>
                  <a:lnTo>
                    <a:pt x="25943" y="13208"/>
                  </a:lnTo>
                  <a:lnTo>
                    <a:pt x="25660" y="13114"/>
                  </a:lnTo>
                  <a:lnTo>
                    <a:pt x="25472" y="13208"/>
                  </a:lnTo>
                  <a:lnTo>
                    <a:pt x="25377" y="13397"/>
                  </a:lnTo>
                  <a:lnTo>
                    <a:pt x="25283" y="13869"/>
                  </a:lnTo>
                  <a:lnTo>
                    <a:pt x="25189" y="14435"/>
                  </a:lnTo>
                  <a:lnTo>
                    <a:pt x="25094" y="14623"/>
                  </a:lnTo>
                  <a:lnTo>
                    <a:pt x="25000" y="14812"/>
                  </a:lnTo>
                  <a:lnTo>
                    <a:pt x="24906" y="14718"/>
                  </a:lnTo>
                  <a:lnTo>
                    <a:pt x="24811" y="14529"/>
                  </a:lnTo>
                  <a:lnTo>
                    <a:pt x="24717" y="14906"/>
                  </a:lnTo>
                  <a:lnTo>
                    <a:pt x="24717" y="15189"/>
                  </a:lnTo>
                  <a:lnTo>
                    <a:pt x="24717" y="15284"/>
                  </a:lnTo>
                  <a:lnTo>
                    <a:pt x="24811" y="15284"/>
                  </a:lnTo>
                  <a:lnTo>
                    <a:pt x="24528" y="15378"/>
                  </a:lnTo>
                  <a:lnTo>
                    <a:pt x="24340" y="15472"/>
                  </a:lnTo>
                  <a:lnTo>
                    <a:pt x="24057" y="15944"/>
                  </a:lnTo>
                  <a:lnTo>
                    <a:pt x="23962" y="16416"/>
                  </a:lnTo>
                  <a:lnTo>
                    <a:pt x="23774" y="16699"/>
                  </a:lnTo>
                  <a:lnTo>
                    <a:pt x="23396" y="16699"/>
                  </a:lnTo>
                  <a:lnTo>
                    <a:pt x="23208" y="16982"/>
                  </a:lnTo>
                  <a:lnTo>
                    <a:pt x="23019" y="17359"/>
                  </a:lnTo>
                  <a:lnTo>
                    <a:pt x="22830" y="17831"/>
                  </a:lnTo>
                  <a:lnTo>
                    <a:pt x="22830" y="17736"/>
                  </a:lnTo>
                  <a:lnTo>
                    <a:pt x="22736" y="17642"/>
                  </a:lnTo>
                  <a:lnTo>
                    <a:pt x="22736" y="17642"/>
                  </a:lnTo>
                  <a:lnTo>
                    <a:pt x="22830" y="17925"/>
                  </a:lnTo>
                  <a:lnTo>
                    <a:pt x="22453" y="17925"/>
                  </a:lnTo>
                  <a:lnTo>
                    <a:pt x="22547" y="17736"/>
                  </a:lnTo>
                  <a:lnTo>
                    <a:pt x="22453" y="17736"/>
                  </a:lnTo>
                  <a:lnTo>
                    <a:pt x="22359" y="17831"/>
                  </a:lnTo>
                  <a:lnTo>
                    <a:pt x="22264" y="18208"/>
                  </a:lnTo>
                  <a:lnTo>
                    <a:pt x="22170" y="18491"/>
                  </a:lnTo>
                  <a:lnTo>
                    <a:pt x="22076" y="18585"/>
                  </a:lnTo>
                  <a:lnTo>
                    <a:pt x="21887" y="18585"/>
                  </a:lnTo>
                  <a:lnTo>
                    <a:pt x="21698" y="19152"/>
                  </a:lnTo>
                  <a:lnTo>
                    <a:pt x="21604" y="18869"/>
                  </a:lnTo>
                  <a:lnTo>
                    <a:pt x="21604" y="19057"/>
                  </a:lnTo>
                  <a:lnTo>
                    <a:pt x="21415" y="19152"/>
                  </a:lnTo>
                  <a:lnTo>
                    <a:pt x="20943" y="19529"/>
                  </a:lnTo>
                  <a:lnTo>
                    <a:pt x="20377" y="19812"/>
                  </a:lnTo>
                  <a:lnTo>
                    <a:pt x="19906" y="20095"/>
                  </a:lnTo>
                  <a:lnTo>
                    <a:pt x="20094" y="20189"/>
                  </a:lnTo>
                  <a:lnTo>
                    <a:pt x="20189" y="20284"/>
                  </a:lnTo>
                  <a:lnTo>
                    <a:pt x="19906" y="20378"/>
                  </a:lnTo>
                  <a:lnTo>
                    <a:pt x="19906" y="20284"/>
                  </a:lnTo>
                  <a:lnTo>
                    <a:pt x="19811" y="20189"/>
                  </a:lnTo>
                  <a:lnTo>
                    <a:pt x="19811" y="20284"/>
                  </a:lnTo>
                  <a:lnTo>
                    <a:pt x="19811" y="20378"/>
                  </a:lnTo>
                  <a:lnTo>
                    <a:pt x="19245" y="20284"/>
                  </a:lnTo>
                  <a:lnTo>
                    <a:pt x="19340" y="20378"/>
                  </a:lnTo>
                  <a:lnTo>
                    <a:pt x="19245" y="20472"/>
                  </a:lnTo>
                  <a:lnTo>
                    <a:pt x="19434" y="20567"/>
                  </a:lnTo>
                  <a:lnTo>
                    <a:pt x="19340" y="20661"/>
                  </a:lnTo>
                  <a:lnTo>
                    <a:pt x="18962" y="20661"/>
                  </a:lnTo>
                  <a:lnTo>
                    <a:pt x="18585" y="21038"/>
                  </a:lnTo>
                  <a:lnTo>
                    <a:pt x="18113" y="21416"/>
                  </a:lnTo>
                  <a:lnTo>
                    <a:pt x="17736" y="21699"/>
                  </a:lnTo>
                  <a:lnTo>
                    <a:pt x="17359" y="21793"/>
                  </a:lnTo>
                  <a:lnTo>
                    <a:pt x="17076" y="22076"/>
                  </a:lnTo>
                  <a:lnTo>
                    <a:pt x="16793" y="22359"/>
                  </a:lnTo>
                  <a:lnTo>
                    <a:pt x="16698" y="22265"/>
                  </a:lnTo>
                  <a:lnTo>
                    <a:pt x="16604" y="22170"/>
                  </a:lnTo>
                  <a:lnTo>
                    <a:pt x="16321" y="22170"/>
                  </a:lnTo>
                  <a:lnTo>
                    <a:pt x="15849" y="22453"/>
                  </a:lnTo>
                  <a:lnTo>
                    <a:pt x="14340" y="22831"/>
                  </a:lnTo>
                  <a:lnTo>
                    <a:pt x="14340" y="22925"/>
                  </a:lnTo>
                  <a:lnTo>
                    <a:pt x="14340" y="23019"/>
                  </a:lnTo>
                  <a:lnTo>
                    <a:pt x="14245" y="23114"/>
                  </a:lnTo>
                  <a:lnTo>
                    <a:pt x="14057" y="23019"/>
                  </a:lnTo>
                  <a:lnTo>
                    <a:pt x="13962" y="22925"/>
                  </a:lnTo>
                  <a:lnTo>
                    <a:pt x="13774" y="22925"/>
                  </a:lnTo>
                  <a:lnTo>
                    <a:pt x="13774" y="23208"/>
                  </a:lnTo>
                  <a:lnTo>
                    <a:pt x="13491" y="23114"/>
                  </a:lnTo>
                  <a:lnTo>
                    <a:pt x="13113" y="23114"/>
                  </a:lnTo>
                  <a:lnTo>
                    <a:pt x="12642" y="23208"/>
                  </a:lnTo>
                  <a:lnTo>
                    <a:pt x="12453" y="23302"/>
                  </a:lnTo>
                  <a:lnTo>
                    <a:pt x="12076" y="23208"/>
                  </a:lnTo>
                  <a:lnTo>
                    <a:pt x="11793" y="23114"/>
                  </a:lnTo>
                  <a:lnTo>
                    <a:pt x="11510" y="23585"/>
                  </a:lnTo>
                  <a:lnTo>
                    <a:pt x="11321" y="23397"/>
                  </a:lnTo>
                  <a:lnTo>
                    <a:pt x="11132" y="23302"/>
                  </a:lnTo>
                  <a:lnTo>
                    <a:pt x="10849" y="23302"/>
                  </a:lnTo>
                  <a:lnTo>
                    <a:pt x="10566" y="23397"/>
                  </a:lnTo>
                  <a:lnTo>
                    <a:pt x="10566" y="23302"/>
                  </a:lnTo>
                  <a:lnTo>
                    <a:pt x="10189" y="23302"/>
                  </a:lnTo>
                  <a:lnTo>
                    <a:pt x="9717" y="23491"/>
                  </a:lnTo>
                  <a:lnTo>
                    <a:pt x="9717" y="23302"/>
                  </a:lnTo>
                  <a:lnTo>
                    <a:pt x="9623" y="23491"/>
                  </a:lnTo>
                  <a:lnTo>
                    <a:pt x="9434" y="23680"/>
                  </a:lnTo>
                  <a:lnTo>
                    <a:pt x="9340" y="23585"/>
                  </a:lnTo>
                  <a:lnTo>
                    <a:pt x="9434" y="23585"/>
                  </a:lnTo>
                  <a:lnTo>
                    <a:pt x="9340" y="23491"/>
                  </a:lnTo>
                  <a:lnTo>
                    <a:pt x="9246" y="23491"/>
                  </a:lnTo>
                  <a:lnTo>
                    <a:pt x="9246" y="23585"/>
                  </a:lnTo>
                  <a:lnTo>
                    <a:pt x="9151" y="23491"/>
                  </a:lnTo>
                  <a:lnTo>
                    <a:pt x="8868" y="23680"/>
                  </a:lnTo>
                  <a:lnTo>
                    <a:pt x="8774" y="23680"/>
                  </a:lnTo>
                  <a:lnTo>
                    <a:pt x="8680" y="23491"/>
                  </a:lnTo>
                  <a:lnTo>
                    <a:pt x="8585" y="23585"/>
                  </a:lnTo>
                  <a:lnTo>
                    <a:pt x="8491" y="23585"/>
                  </a:lnTo>
                  <a:lnTo>
                    <a:pt x="8397" y="23491"/>
                  </a:lnTo>
                  <a:lnTo>
                    <a:pt x="8302" y="23491"/>
                  </a:lnTo>
                  <a:lnTo>
                    <a:pt x="8208" y="23302"/>
                  </a:lnTo>
                  <a:lnTo>
                    <a:pt x="8302" y="23114"/>
                  </a:lnTo>
                  <a:lnTo>
                    <a:pt x="8302" y="23114"/>
                  </a:lnTo>
                  <a:lnTo>
                    <a:pt x="8019" y="23208"/>
                  </a:lnTo>
                  <a:lnTo>
                    <a:pt x="7642" y="23208"/>
                  </a:lnTo>
                  <a:lnTo>
                    <a:pt x="7359" y="23302"/>
                  </a:lnTo>
                  <a:lnTo>
                    <a:pt x="7264" y="23302"/>
                  </a:lnTo>
                  <a:lnTo>
                    <a:pt x="7264" y="23397"/>
                  </a:lnTo>
                  <a:lnTo>
                    <a:pt x="7547" y="23397"/>
                  </a:lnTo>
                  <a:lnTo>
                    <a:pt x="7453" y="23491"/>
                  </a:lnTo>
                  <a:lnTo>
                    <a:pt x="7359" y="23491"/>
                  </a:lnTo>
                  <a:lnTo>
                    <a:pt x="7170" y="23680"/>
                  </a:lnTo>
                  <a:lnTo>
                    <a:pt x="6981" y="23397"/>
                  </a:lnTo>
                  <a:lnTo>
                    <a:pt x="6698" y="23208"/>
                  </a:lnTo>
                  <a:lnTo>
                    <a:pt x="6604" y="23114"/>
                  </a:lnTo>
                  <a:lnTo>
                    <a:pt x="6415" y="23208"/>
                  </a:lnTo>
                  <a:lnTo>
                    <a:pt x="6227" y="23302"/>
                  </a:lnTo>
                  <a:lnTo>
                    <a:pt x="6132" y="23491"/>
                  </a:lnTo>
                  <a:lnTo>
                    <a:pt x="6038" y="23491"/>
                  </a:lnTo>
                  <a:lnTo>
                    <a:pt x="6038" y="23397"/>
                  </a:lnTo>
                  <a:lnTo>
                    <a:pt x="6132" y="23208"/>
                  </a:lnTo>
                  <a:lnTo>
                    <a:pt x="5849" y="23302"/>
                  </a:lnTo>
                  <a:lnTo>
                    <a:pt x="5661" y="23397"/>
                  </a:lnTo>
                  <a:lnTo>
                    <a:pt x="5095" y="23208"/>
                  </a:lnTo>
                  <a:lnTo>
                    <a:pt x="4057" y="23019"/>
                  </a:lnTo>
                  <a:lnTo>
                    <a:pt x="2925" y="22831"/>
                  </a:lnTo>
                  <a:lnTo>
                    <a:pt x="2265" y="22831"/>
                  </a:lnTo>
                  <a:lnTo>
                    <a:pt x="2265" y="22642"/>
                  </a:lnTo>
                  <a:lnTo>
                    <a:pt x="1887" y="22642"/>
                  </a:lnTo>
                  <a:lnTo>
                    <a:pt x="1510" y="22548"/>
                  </a:lnTo>
                  <a:lnTo>
                    <a:pt x="944" y="22076"/>
                  </a:lnTo>
                  <a:lnTo>
                    <a:pt x="944" y="21887"/>
                  </a:lnTo>
                  <a:lnTo>
                    <a:pt x="1038" y="21699"/>
                  </a:lnTo>
                  <a:lnTo>
                    <a:pt x="755" y="21699"/>
                  </a:lnTo>
                  <a:lnTo>
                    <a:pt x="472" y="21793"/>
                  </a:lnTo>
                  <a:lnTo>
                    <a:pt x="95" y="22076"/>
                  </a:lnTo>
                  <a:lnTo>
                    <a:pt x="0" y="22265"/>
                  </a:lnTo>
                  <a:lnTo>
                    <a:pt x="0" y="22359"/>
                  </a:lnTo>
                  <a:lnTo>
                    <a:pt x="283" y="22453"/>
                  </a:lnTo>
                  <a:lnTo>
                    <a:pt x="189" y="22548"/>
                  </a:lnTo>
                  <a:lnTo>
                    <a:pt x="95" y="22453"/>
                  </a:lnTo>
                  <a:lnTo>
                    <a:pt x="95" y="22642"/>
                  </a:lnTo>
                  <a:lnTo>
                    <a:pt x="283" y="22642"/>
                  </a:lnTo>
                  <a:lnTo>
                    <a:pt x="566" y="22736"/>
                  </a:lnTo>
                  <a:lnTo>
                    <a:pt x="472" y="22831"/>
                  </a:lnTo>
                  <a:lnTo>
                    <a:pt x="472" y="22925"/>
                  </a:lnTo>
                  <a:lnTo>
                    <a:pt x="661" y="22736"/>
                  </a:lnTo>
                  <a:lnTo>
                    <a:pt x="755" y="22925"/>
                  </a:lnTo>
                  <a:lnTo>
                    <a:pt x="755" y="23019"/>
                  </a:lnTo>
                  <a:lnTo>
                    <a:pt x="661" y="23019"/>
                  </a:lnTo>
                  <a:lnTo>
                    <a:pt x="944" y="23114"/>
                  </a:lnTo>
                  <a:lnTo>
                    <a:pt x="1132" y="23208"/>
                  </a:lnTo>
                  <a:lnTo>
                    <a:pt x="1604" y="23397"/>
                  </a:lnTo>
                  <a:lnTo>
                    <a:pt x="1510" y="23491"/>
                  </a:lnTo>
                  <a:lnTo>
                    <a:pt x="1510" y="23585"/>
                  </a:lnTo>
                  <a:lnTo>
                    <a:pt x="1793" y="23680"/>
                  </a:lnTo>
                  <a:lnTo>
                    <a:pt x="2170" y="23774"/>
                  </a:lnTo>
                  <a:lnTo>
                    <a:pt x="2453" y="23774"/>
                  </a:lnTo>
                  <a:lnTo>
                    <a:pt x="2359" y="23868"/>
                  </a:lnTo>
                  <a:lnTo>
                    <a:pt x="2642" y="24057"/>
                  </a:lnTo>
                  <a:lnTo>
                    <a:pt x="2736" y="23868"/>
                  </a:lnTo>
                  <a:lnTo>
                    <a:pt x="3019" y="23680"/>
                  </a:lnTo>
                  <a:lnTo>
                    <a:pt x="2925" y="23963"/>
                  </a:lnTo>
                  <a:lnTo>
                    <a:pt x="2831" y="24151"/>
                  </a:lnTo>
                  <a:lnTo>
                    <a:pt x="3114" y="23868"/>
                  </a:lnTo>
                  <a:lnTo>
                    <a:pt x="3208" y="24151"/>
                  </a:lnTo>
                  <a:lnTo>
                    <a:pt x="3302" y="23963"/>
                  </a:lnTo>
                  <a:lnTo>
                    <a:pt x="3491" y="24057"/>
                  </a:lnTo>
                  <a:lnTo>
                    <a:pt x="3585" y="24340"/>
                  </a:lnTo>
                  <a:lnTo>
                    <a:pt x="3680" y="24246"/>
                  </a:lnTo>
                  <a:lnTo>
                    <a:pt x="3774" y="24057"/>
                  </a:lnTo>
                  <a:lnTo>
                    <a:pt x="3868" y="24151"/>
                  </a:lnTo>
                  <a:lnTo>
                    <a:pt x="3868" y="24340"/>
                  </a:lnTo>
                  <a:lnTo>
                    <a:pt x="4434" y="24151"/>
                  </a:lnTo>
                  <a:lnTo>
                    <a:pt x="4717" y="24057"/>
                  </a:lnTo>
                  <a:lnTo>
                    <a:pt x="4812" y="24151"/>
                  </a:lnTo>
                  <a:lnTo>
                    <a:pt x="4812" y="23868"/>
                  </a:lnTo>
                  <a:lnTo>
                    <a:pt x="5000" y="23774"/>
                  </a:lnTo>
                  <a:lnTo>
                    <a:pt x="5000" y="23868"/>
                  </a:lnTo>
                  <a:lnTo>
                    <a:pt x="4906" y="24057"/>
                  </a:lnTo>
                  <a:lnTo>
                    <a:pt x="5095" y="23963"/>
                  </a:lnTo>
                  <a:lnTo>
                    <a:pt x="5378" y="23963"/>
                  </a:lnTo>
                  <a:lnTo>
                    <a:pt x="5378" y="24151"/>
                  </a:lnTo>
                  <a:lnTo>
                    <a:pt x="5000" y="24151"/>
                  </a:lnTo>
                  <a:lnTo>
                    <a:pt x="5095" y="24246"/>
                  </a:lnTo>
                  <a:lnTo>
                    <a:pt x="5000" y="24246"/>
                  </a:lnTo>
                  <a:lnTo>
                    <a:pt x="5000" y="24434"/>
                  </a:lnTo>
                  <a:lnTo>
                    <a:pt x="5378" y="24434"/>
                  </a:lnTo>
                  <a:lnTo>
                    <a:pt x="5566" y="24246"/>
                  </a:lnTo>
                  <a:lnTo>
                    <a:pt x="5944" y="24340"/>
                  </a:lnTo>
                  <a:lnTo>
                    <a:pt x="6415" y="24340"/>
                  </a:lnTo>
                  <a:lnTo>
                    <a:pt x="6321" y="24434"/>
                  </a:lnTo>
                  <a:lnTo>
                    <a:pt x="6510" y="24434"/>
                  </a:lnTo>
                  <a:lnTo>
                    <a:pt x="6604" y="24340"/>
                  </a:lnTo>
                  <a:lnTo>
                    <a:pt x="6604" y="24246"/>
                  </a:lnTo>
                  <a:lnTo>
                    <a:pt x="6793" y="24340"/>
                  </a:lnTo>
                  <a:lnTo>
                    <a:pt x="6604" y="24434"/>
                  </a:lnTo>
                  <a:lnTo>
                    <a:pt x="6793" y="24434"/>
                  </a:lnTo>
                  <a:lnTo>
                    <a:pt x="6887" y="24340"/>
                  </a:lnTo>
                  <a:lnTo>
                    <a:pt x="6981" y="24434"/>
                  </a:lnTo>
                  <a:lnTo>
                    <a:pt x="7264" y="24434"/>
                  </a:lnTo>
                  <a:lnTo>
                    <a:pt x="7925" y="24623"/>
                  </a:lnTo>
                  <a:lnTo>
                    <a:pt x="8680" y="24623"/>
                  </a:lnTo>
                  <a:lnTo>
                    <a:pt x="9057" y="24529"/>
                  </a:lnTo>
                  <a:lnTo>
                    <a:pt x="9529" y="24529"/>
                  </a:lnTo>
                  <a:lnTo>
                    <a:pt x="10000" y="24623"/>
                  </a:lnTo>
                  <a:lnTo>
                    <a:pt x="10566" y="24717"/>
                  </a:lnTo>
                  <a:lnTo>
                    <a:pt x="11415" y="24623"/>
                  </a:lnTo>
                  <a:lnTo>
                    <a:pt x="12359" y="24529"/>
                  </a:lnTo>
                  <a:lnTo>
                    <a:pt x="12830" y="24340"/>
                  </a:lnTo>
                  <a:lnTo>
                    <a:pt x="12925" y="24529"/>
                  </a:lnTo>
                  <a:lnTo>
                    <a:pt x="13019" y="24340"/>
                  </a:lnTo>
                  <a:lnTo>
                    <a:pt x="13113" y="24529"/>
                  </a:lnTo>
                  <a:lnTo>
                    <a:pt x="13208" y="24434"/>
                  </a:lnTo>
                  <a:lnTo>
                    <a:pt x="13113" y="24340"/>
                  </a:lnTo>
                  <a:lnTo>
                    <a:pt x="13962" y="24340"/>
                  </a:lnTo>
                  <a:lnTo>
                    <a:pt x="13962" y="24434"/>
                  </a:lnTo>
                  <a:lnTo>
                    <a:pt x="13962" y="24529"/>
                  </a:lnTo>
                  <a:lnTo>
                    <a:pt x="14717" y="24246"/>
                  </a:lnTo>
                  <a:lnTo>
                    <a:pt x="15566" y="24057"/>
                  </a:lnTo>
                  <a:lnTo>
                    <a:pt x="15378" y="23963"/>
                  </a:lnTo>
                  <a:lnTo>
                    <a:pt x="15472" y="23868"/>
                  </a:lnTo>
                  <a:lnTo>
                    <a:pt x="15566" y="23963"/>
                  </a:lnTo>
                  <a:lnTo>
                    <a:pt x="15472" y="23774"/>
                  </a:lnTo>
                  <a:lnTo>
                    <a:pt x="15661" y="23868"/>
                  </a:lnTo>
                  <a:lnTo>
                    <a:pt x="15566" y="24057"/>
                  </a:lnTo>
                  <a:lnTo>
                    <a:pt x="16038" y="23963"/>
                  </a:lnTo>
                  <a:lnTo>
                    <a:pt x="16698" y="23680"/>
                  </a:lnTo>
                  <a:lnTo>
                    <a:pt x="17264" y="23397"/>
                  </a:lnTo>
                  <a:lnTo>
                    <a:pt x="17453" y="23208"/>
                  </a:lnTo>
                  <a:lnTo>
                    <a:pt x="17547" y="23019"/>
                  </a:lnTo>
                  <a:lnTo>
                    <a:pt x="17736" y="23114"/>
                  </a:lnTo>
                  <a:lnTo>
                    <a:pt x="17830" y="23114"/>
                  </a:lnTo>
                  <a:lnTo>
                    <a:pt x="18019" y="23019"/>
                  </a:lnTo>
                  <a:lnTo>
                    <a:pt x="18208" y="22736"/>
                  </a:lnTo>
                  <a:lnTo>
                    <a:pt x="18302" y="22548"/>
                  </a:lnTo>
                  <a:lnTo>
                    <a:pt x="18868" y="22359"/>
                  </a:lnTo>
                  <a:lnTo>
                    <a:pt x="19623" y="22076"/>
                  </a:lnTo>
                  <a:lnTo>
                    <a:pt x="20189" y="21699"/>
                  </a:lnTo>
                  <a:lnTo>
                    <a:pt x="20849" y="21227"/>
                  </a:lnTo>
                  <a:lnTo>
                    <a:pt x="21321" y="20755"/>
                  </a:lnTo>
                  <a:lnTo>
                    <a:pt x="21510" y="20472"/>
                  </a:lnTo>
                  <a:lnTo>
                    <a:pt x="22170" y="19906"/>
                  </a:lnTo>
                  <a:lnTo>
                    <a:pt x="22736" y="19435"/>
                  </a:lnTo>
                  <a:lnTo>
                    <a:pt x="23113" y="18963"/>
                  </a:lnTo>
                  <a:lnTo>
                    <a:pt x="23302" y="18585"/>
                  </a:lnTo>
                  <a:lnTo>
                    <a:pt x="23396" y="18774"/>
                  </a:lnTo>
                  <a:lnTo>
                    <a:pt x="23585" y="18397"/>
                  </a:lnTo>
                  <a:lnTo>
                    <a:pt x="23774" y="18114"/>
                  </a:lnTo>
                  <a:lnTo>
                    <a:pt x="24057" y="17736"/>
                  </a:lnTo>
                  <a:lnTo>
                    <a:pt x="24245" y="17453"/>
                  </a:lnTo>
                  <a:lnTo>
                    <a:pt x="24340" y="17453"/>
                  </a:lnTo>
                  <a:lnTo>
                    <a:pt x="24434" y="17359"/>
                  </a:lnTo>
                  <a:lnTo>
                    <a:pt x="24623" y="16982"/>
                  </a:lnTo>
                  <a:lnTo>
                    <a:pt x="25189" y="16227"/>
                  </a:lnTo>
                  <a:lnTo>
                    <a:pt x="25566" y="15661"/>
                  </a:lnTo>
                  <a:lnTo>
                    <a:pt x="25943" y="15189"/>
                  </a:lnTo>
                  <a:lnTo>
                    <a:pt x="26226" y="14529"/>
                  </a:lnTo>
                  <a:lnTo>
                    <a:pt x="26509" y="13680"/>
                  </a:lnTo>
                  <a:lnTo>
                    <a:pt x="26604" y="13869"/>
                  </a:lnTo>
                  <a:lnTo>
                    <a:pt x="26604" y="13586"/>
                  </a:lnTo>
                  <a:lnTo>
                    <a:pt x="26698" y="13303"/>
                  </a:lnTo>
                  <a:lnTo>
                    <a:pt x="26792" y="13303"/>
                  </a:lnTo>
                  <a:lnTo>
                    <a:pt x="26887" y="13397"/>
                  </a:lnTo>
                  <a:lnTo>
                    <a:pt x="27170" y="12831"/>
                  </a:lnTo>
                  <a:lnTo>
                    <a:pt x="27264" y="12548"/>
                  </a:lnTo>
                  <a:lnTo>
                    <a:pt x="27264" y="12454"/>
                  </a:lnTo>
                  <a:lnTo>
                    <a:pt x="26981" y="12076"/>
                  </a:lnTo>
                  <a:lnTo>
                    <a:pt x="27075" y="12171"/>
                  </a:lnTo>
                  <a:lnTo>
                    <a:pt x="27170" y="12076"/>
                  </a:lnTo>
                  <a:lnTo>
                    <a:pt x="27358" y="12076"/>
                  </a:lnTo>
                  <a:lnTo>
                    <a:pt x="27453" y="12171"/>
                  </a:lnTo>
                  <a:lnTo>
                    <a:pt x="27453" y="11982"/>
                  </a:lnTo>
                  <a:lnTo>
                    <a:pt x="27547" y="11793"/>
                  </a:lnTo>
                  <a:lnTo>
                    <a:pt x="27641" y="11793"/>
                  </a:lnTo>
                  <a:lnTo>
                    <a:pt x="27547" y="11510"/>
                  </a:lnTo>
                  <a:lnTo>
                    <a:pt x="27641" y="11133"/>
                  </a:lnTo>
                  <a:lnTo>
                    <a:pt x="27830" y="10755"/>
                  </a:lnTo>
                  <a:lnTo>
                    <a:pt x="27924" y="10661"/>
                  </a:lnTo>
                  <a:lnTo>
                    <a:pt x="28113" y="10661"/>
                  </a:lnTo>
                  <a:lnTo>
                    <a:pt x="28019" y="10378"/>
                  </a:lnTo>
                  <a:lnTo>
                    <a:pt x="28019" y="10284"/>
                  </a:lnTo>
                  <a:lnTo>
                    <a:pt x="28019" y="10095"/>
                  </a:lnTo>
                  <a:lnTo>
                    <a:pt x="28113" y="10284"/>
                  </a:lnTo>
                  <a:lnTo>
                    <a:pt x="28208" y="10001"/>
                  </a:lnTo>
                  <a:lnTo>
                    <a:pt x="28019" y="10001"/>
                  </a:lnTo>
                  <a:lnTo>
                    <a:pt x="27924" y="9906"/>
                  </a:lnTo>
                  <a:lnTo>
                    <a:pt x="28113" y="9718"/>
                  </a:lnTo>
                  <a:lnTo>
                    <a:pt x="28208" y="9718"/>
                  </a:lnTo>
                  <a:lnTo>
                    <a:pt x="28113" y="9529"/>
                  </a:lnTo>
                  <a:lnTo>
                    <a:pt x="28396" y="9529"/>
                  </a:lnTo>
                  <a:lnTo>
                    <a:pt x="28302" y="9057"/>
                  </a:lnTo>
                  <a:lnTo>
                    <a:pt x="28396" y="9057"/>
                  </a:lnTo>
                  <a:lnTo>
                    <a:pt x="28396" y="8963"/>
                  </a:lnTo>
                  <a:lnTo>
                    <a:pt x="28396" y="8774"/>
                  </a:lnTo>
                  <a:lnTo>
                    <a:pt x="28491" y="8491"/>
                  </a:lnTo>
                  <a:lnTo>
                    <a:pt x="28585" y="8114"/>
                  </a:lnTo>
                  <a:lnTo>
                    <a:pt x="28774" y="8303"/>
                  </a:lnTo>
                  <a:lnTo>
                    <a:pt x="28962" y="7454"/>
                  </a:lnTo>
                  <a:lnTo>
                    <a:pt x="29057" y="6699"/>
                  </a:lnTo>
                  <a:lnTo>
                    <a:pt x="29245" y="5661"/>
                  </a:lnTo>
                  <a:lnTo>
                    <a:pt x="29340" y="4718"/>
                  </a:lnTo>
                  <a:lnTo>
                    <a:pt x="29340" y="4341"/>
                  </a:lnTo>
                  <a:lnTo>
                    <a:pt x="29057" y="4435"/>
                  </a:lnTo>
                  <a:lnTo>
                    <a:pt x="28962" y="4435"/>
                  </a:lnTo>
                  <a:lnTo>
                    <a:pt x="28962" y="4246"/>
                  </a:lnTo>
                  <a:lnTo>
                    <a:pt x="29151" y="4341"/>
                  </a:lnTo>
                  <a:lnTo>
                    <a:pt x="29245" y="4152"/>
                  </a:lnTo>
                  <a:lnTo>
                    <a:pt x="29151" y="4152"/>
                  </a:lnTo>
                  <a:lnTo>
                    <a:pt x="29057" y="3963"/>
                  </a:lnTo>
                  <a:lnTo>
                    <a:pt x="28962" y="3680"/>
                  </a:lnTo>
                  <a:lnTo>
                    <a:pt x="28962" y="3680"/>
                  </a:lnTo>
                  <a:lnTo>
                    <a:pt x="29245" y="3774"/>
                  </a:lnTo>
                  <a:lnTo>
                    <a:pt x="29057" y="3586"/>
                  </a:lnTo>
                  <a:lnTo>
                    <a:pt x="29057" y="3397"/>
                  </a:lnTo>
                  <a:lnTo>
                    <a:pt x="29245" y="3586"/>
                  </a:lnTo>
                  <a:lnTo>
                    <a:pt x="29245" y="3491"/>
                  </a:lnTo>
                  <a:lnTo>
                    <a:pt x="29434" y="3114"/>
                  </a:lnTo>
                  <a:lnTo>
                    <a:pt x="29245" y="2925"/>
                  </a:lnTo>
                  <a:lnTo>
                    <a:pt x="28962" y="2642"/>
                  </a:lnTo>
                  <a:lnTo>
                    <a:pt x="28962" y="2642"/>
                  </a:lnTo>
                  <a:lnTo>
                    <a:pt x="29245" y="2831"/>
                  </a:lnTo>
                  <a:lnTo>
                    <a:pt x="29340" y="2737"/>
                  </a:lnTo>
                  <a:lnTo>
                    <a:pt x="29434" y="2359"/>
                  </a:lnTo>
                  <a:lnTo>
                    <a:pt x="29434" y="2265"/>
                  </a:lnTo>
                  <a:lnTo>
                    <a:pt x="29434" y="2171"/>
                  </a:lnTo>
                  <a:lnTo>
                    <a:pt x="29340" y="2171"/>
                  </a:lnTo>
                  <a:lnTo>
                    <a:pt x="28774" y="944"/>
                  </a:lnTo>
                  <a:lnTo>
                    <a:pt x="28962" y="661"/>
                  </a:lnTo>
                  <a:lnTo>
                    <a:pt x="29057" y="473"/>
                  </a:lnTo>
                  <a:lnTo>
                    <a:pt x="29151" y="473"/>
                  </a:lnTo>
                  <a:lnTo>
                    <a:pt x="28868" y="190"/>
                  </a:lnTo>
                  <a:lnTo>
                    <a:pt x="29057" y="190"/>
                  </a:lnTo>
                  <a:lnTo>
                    <a:pt x="2896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Google Shape;111;p17"/>
            <p:cNvSpPr/>
            <p:nvPr/>
          </p:nvSpPr>
          <p:spPr>
            <a:xfrm>
              <a:off x="1745175" y="2199475"/>
              <a:ext cx="169825" cy="162775"/>
            </a:xfrm>
            <a:custGeom>
              <a:avLst/>
              <a:gdLst/>
              <a:ahLst/>
              <a:cxnLst/>
              <a:rect l="l" t="t" r="r" b="b"/>
              <a:pathLst>
                <a:path w="6793" h="6511" extrusionOk="0">
                  <a:moveTo>
                    <a:pt x="1038" y="6416"/>
                  </a:moveTo>
                  <a:lnTo>
                    <a:pt x="1038" y="6463"/>
                  </a:lnTo>
                  <a:lnTo>
                    <a:pt x="1038" y="6463"/>
                  </a:lnTo>
                  <a:lnTo>
                    <a:pt x="943" y="6416"/>
                  </a:lnTo>
                  <a:close/>
                  <a:moveTo>
                    <a:pt x="2641" y="1"/>
                  </a:moveTo>
                  <a:lnTo>
                    <a:pt x="2641" y="190"/>
                  </a:lnTo>
                  <a:lnTo>
                    <a:pt x="2641" y="473"/>
                  </a:lnTo>
                  <a:lnTo>
                    <a:pt x="2641" y="567"/>
                  </a:lnTo>
                  <a:lnTo>
                    <a:pt x="2547" y="284"/>
                  </a:lnTo>
                  <a:lnTo>
                    <a:pt x="2547" y="756"/>
                  </a:lnTo>
                  <a:lnTo>
                    <a:pt x="2453" y="284"/>
                  </a:lnTo>
                  <a:lnTo>
                    <a:pt x="2453" y="473"/>
                  </a:lnTo>
                  <a:lnTo>
                    <a:pt x="2453" y="661"/>
                  </a:lnTo>
                  <a:lnTo>
                    <a:pt x="2075" y="1227"/>
                  </a:lnTo>
                  <a:lnTo>
                    <a:pt x="1509" y="2171"/>
                  </a:lnTo>
                  <a:lnTo>
                    <a:pt x="849" y="3114"/>
                  </a:lnTo>
                  <a:lnTo>
                    <a:pt x="377" y="3774"/>
                  </a:lnTo>
                  <a:lnTo>
                    <a:pt x="283" y="4152"/>
                  </a:lnTo>
                  <a:lnTo>
                    <a:pt x="472" y="4246"/>
                  </a:lnTo>
                  <a:lnTo>
                    <a:pt x="472" y="4340"/>
                  </a:lnTo>
                  <a:lnTo>
                    <a:pt x="377" y="4435"/>
                  </a:lnTo>
                  <a:lnTo>
                    <a:pt x="283" y="4435"/>
                  </a:lnTo>
                  <a:lnTo>
                    <a:pt x="566" y="4529"/>
                  </a:lnTo>
                  <a:lnTo>
                    <a:pt x="472" y="4435"/>
                  </a:lnTo>
                  <a:lnTo>
                    <a:pt x="566" y="4435"/>
                  </a:lnTo>
                  <a:lnTo>
                    <a:pt x="849" y="4623"/>
                  </a:lnTo>
                  <a:lnTo>
                    <a:pt x="566" y="4623"/>
                  </a:lnTo>
                  <a:lnTo>
                    <a:pt x="472" y="4812"/>
                  </a:lnTo>
                  <a:lnTo>
                    <a:pt x="377" y="5284"/>
                  </a:lnTo>
                  <a:lnTo>
                    <a:pt x="283" y="5944"/>
                  </a:lnTo>
                  <a:lnTo>
                    <a:pt x="189" y="6133"/>
                  </a:lnTo>
                  <a:lnTo>
                    <a:pt x="0" y="6227"/>
                  </a:lnTo>
                  <a:lnTo>
                    <a:pt x="566" y="6416"/>
                  </a:lnTo>
                  <a:lnTo>
                    <a:pt x="1038" y="6494"/>
                  </a:lnTo>
                  <a:lnTo>
                    <a:pt x="1038" y="6494"/>
                  </a:lnTo>
                  <a:lnTo>
                    <a:pt x="1038" y="6510"/>
                  </a:lnTo>
                  <a:lnTo>
                    <a:pt x="1051" y="6497"/>
                  </a:lnTo>
                  <a:lnTo>
                    <a:pt x="1051" y="6497"/>
                  </a:lnTo>
                  <a:lnTo>
                    <a:pt x="1132" y="6510"/>
                  </a:lnTo>
                  <a:lnTo>
                    <a:pt x="1069" y="6479"/>
                  </a:lnTo>
                  <a:lnTo>
                    <a:pt x="1069" y="6479"/>
                  </a:lnTo>
                  <a:lnTo>
                    <a:pt x="1132" y="6416"/>
                  </a:lnTo>
                  <a:lnTo>
                    <a:pt x="1226" y="6133"/>
                  </a:lnTo>
                  <a:lnTo>
                    <a:pt x="1226" y="5944"/>
                  </a:lnTo>
                  <a:lnTo>
                    <a:pt x="1038" y="5755"/>
                  </a:lnTo>
                  <a:lnTo>
                    <a:pt x="1415" y="5755"/>
                  </a:lnTo>
                  <a:lnTo>
                    <a:pt x="1321" y="5661"/>
                  </a:lnTo>
                  <a:lnTo>
                    <a:pt x="1415" y="5661"/>
                  </a:lnTo>
                  <a:lnTo>
                    <a:pt x="1604" y="5755"/>
                  </a:lnTo>
                  <a:lnTo>
                    <a:pt x="1415" y="5567"/>
                  </a:lnTo>
                  <a:lnTo>
                    <a:pt x="1038" y="5189"/>
                  </a:lnTo>
                  <a:lnTo>
                    <a:pt x="1226" y="5284"/>
                  </a:lnTo>
                  <a:lnTo>
                    <a:pt x="1604" y="5378"/>
                  </a:lnTo>
                  <a:lnTo>
                    <a:pt x="2264" y="3491"/>
                  </a:lnTo>
                  <a:lnTo>
                    <a:pt x="3019" y="1605"/>
                  </a:lnTo>
                  <a:lnTo>
                    <a:pt x="3019" y="1888"/>
                  </a:lnTo>
                  <a:lnTo>
                    <a:pt x="3113" y="1699"/>
                  </a:lnTo>
                  <a:lnTo>
                    <a:pt x="3113" y="1888"/>
                  </a:lnTo>
                  <a:lnTo>
                    <a:pt x="3302" y="1699"/>
                  </a:lnTo>
                  <a:lnTo>
                    <a:pt x="3208" y="1888"/>
                  </a:lnTo>
                  <a:lnTo>
                    <a:pt x="3302" y="1982"/>
                  </a:lnTo>
                  <a:lnTo>
                    <a:pt x="3585" y="2076"/>
                  </a:lnTo>
                  <a:lnTo>
                    <a:pt x="3962" y="2171"/>
                  </a:lnTo>
                  <a:lnTo>
                    <a:pt x="4340" y="1982"/>
                  </a:lnTo>
                  <a:lnTo>
                    <a:pt x="4151" y="2171"/>
                  </a:lnTo>
                  <a:lnTo>
                    <a:pt x="4151" y="2359"/>
                  </a:lnTo>
                  <a:lnTo>
                    <a:pt x="4151" y="2454"/>
                  </a:lnTo>
                  <a:lnTo>
                    <a:pt x="4245" y="2548"/>
                  </a:lnTo>
                  <a:lnTo>
                    <a:pt x="4623" y="2548"/>
                  </a:lnTo>
                  <a:lnTo>
                    <a:pt x="4811" y="2359"/>
                  </a:lnTo>
                  <a:lnTo>
                    <a:pt x="5000" y="2642"/>
                  </a:lnTo>
                  <a:lnTo>
                    <a:pt x="5283" y="3020"/>
                  </a:lnTo>
                  <a:lnTo>
                    <a:pt x="5755" y="3208"/>
                  </a:lnTo>
                  <a:lnTo>
                    <a:pt x="6132" y="3208"/>
                  </a:lnTo>
                  <a:lnTo>
                    <a:pt x="6038" y="3397"/>
                  </a:lnTo>
                  <a:lnTo>
                    <a:pt x="6038" y="3586"/>
                  </a:lnTo>
                  <a:lnTo>
                    <a:pt x="6132" y="3680"/>
                  </a:lnTo>
                  <a:lnTo>
                    <a:pt x="6321" y="3680"/>
                  </a:lnTo>
                  <a:lnTo>
                    <a:pt x="6698" y="3586"/>
                  </a:lnTo>
                  <a:lnTo>
                    <a:pt x="6698" y="3869"/>
                  </a:lnTo>
                  <a:lnTo>
                    <a:pt x="6509" y="3963"/>
                  </a:lnTo>
                  <a:lnTo>
                    <a:pt x="6509" y="3963"/>
                  </a:lnTo>
                  <a:lnTo>
                    <a:pt x="6792" y="3869"/>
                  </a:lnTo>
                  <a:lnTo>
                    <a:pt x="6792" y="3491"/>
                  </a:lnTo>
                  <a:lnTo>
                    <a:pt x="6698" y="3397"/>
                  </a:lnTo>
                  <a:lnTo>
                    <a:pt x="6509" y="3586"/>
                  </a:lnTo>
                  <a:lnTo>
                    <a:pt x="6509" y="3586"/>
                  </a:lnTo>
                  <a:lnTo>
                    <a:pt x="6604" y="3303"/>
                  </a:lnTo>
                  <a:lnTo>
                    <a:pt x="6604" y="3114"/>
                  </a:lnTo>
                  <a:lnTo>
                    <a:pt x="6509" y="3020"/>
                  </a:lnTo>
                  <a:lnTo>
                    <a:pt x="6226" y="3020"/>
                  </a:lnTo>
                  <a:lnTo>
                    <a:pt x="5849" y="3114"/>
                  </a:lnTo>
                  <a:lnTo>
                    <a:pt x="5849" y="3114"/>
                  </a:lnTo>
                  <a:lnTo>
                    <a:pt x="5943" y="2831"/>
                  </a:lnTo>
                  <a:lnTo>
                    <a:pt x="5943" y="2925"/>
                  </a:lnTo>
                  <a:lnTo>
                    <a:pt x="6132" y="2548"/>
                  </a:lnTo>
                  <a:lnTo>
                    <a:pt x="5660" y="2359"/>
                  </a:lnTo>
                  <a:lnTo>
                    <a:pt x="5283" y="2171"/>
                  </a:lnTo>
                  <a:lnTo>
                    <a:pt x="4906" y="2171"/>
                  </a:lnTo>
                  <a:lnTo>
                    <a:pt x="4906" y="1699"/>
                  </a:lnTo>
                  <a:lnTo>
                    <a:pt x="5094" y="1322"/>
                  </a:lnTo>
                  <a:lnTo>
                    <a:pt x="4717" y="1605"/>
                  </a:lnTo>
                  <a:lnTo>
                    <a:pt x="4811" y="1322"/>
                  </a:lnTo>
                  <a:lnTo>
                    <a:pt x="4811" y="1322"/>
                  </a:lnTo>
                  <a:lnTo>
                    <a:pt x="4717" y="1416"/>
                  </a:lnTo>
                  <a:lnTo>
                    <a:pt x="4434" y="1605"/>
                  </a:lnTo>
                  <a:lnTo>
                    <a:pt x="4623" y="1322"/>
                  </a:lnTo>
                  <a:lnTo>
                    <a:pt x="4623" y="1227"/>
                  </a:lnTo>
                  <a:lnTo>
                    <a:pt x="4528" y="1133"/>
                  </a:lnTo>
                  <a:lnTo>
                    <a:pt x="4340" y="1322"/>
                  </a:lnTo>
                  <a:lnTo>
                    <a:pt x="4340" y="1510"/>
                  </a:lnTo>
                  <a:lnTo>
                    <a:pt x="4245" y="1322"/>
                  </a:lnTo>
                  <a:lnTo>
                    <a:pt x="4151" y="1227"/>
                  </a:lnTo>
                  <a:lnTo>
                    <a:pt x="3868" y="944"/>
                  </a:lnTo>
                  <a:lnTo>
                    <a:pt x="3208" y="567"/>
                  </a:lnTo>
                  <a:lnTo>
                    <a:pt x="2925" y="378"/>
                  </a:lnTo>
                  <a:lnTo>
                    <a:pt x="273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622" y="1380213"/>
            <a:ext cx="2435146" cy="440549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999" y="1585939"/>
            <a:ext cx="2491151" cy="44335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909" y="1562706"/>
            <a:ext cx="2489862" cy="4433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445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PGO-Blackboard">
      <a:dk1>
        <a:sysClr val="windowText" lastClr="000000"/>
      </a:dk1>
      <a:lt1>
        <a:sysClr val="window" lastClr="FFFFFF"/>
      </a:lt1>
      <a:dk2>
        <a:srgbClr val="013D9A"/>
      </a:dk2>
      <a:lt2>
        <a:srgbClr val="E88388"/>
      </a:lt2>
      <a:accent1>
        <a:srgbClr val="A8CC8C"/>
      </a:accent1>
      <a:accent2>
        <a:srgbClr val="DBAB79"/>
      </a:accent2>
      <a:accent3>
        <a:srgbClr val="71BEF2"/>
      </a:accent3>
      <a:accent4>
        <a:srgbClr val="D290E4"/>
      </a:accent4>
      <a:accent5>
        <a:srgbClr val="66C2CD"/>
      </a:accent5>
      <a:accent6>
        <a:srgbClr val="F8F87B"/>
      </a:accent6>
      <a:hlink>
        <a:srgbClr val="EE3F53"/>
      </a:hlink>
      <a:folHlink>
        <a:srgbClr val="EE3F53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1_T_PGO_Chalkboard-4_3" id="{91BC04FD-DA47-4826-BEA0-129D430DD3E0}" vid="{69E5F875-FADB-4C88-A2F2-CB51BA2638B2}"/>
    </a:ext>
  </a:extLst>
</a:theme>
</file>

<file path=ppt/theme/theme3.xml><?xml version="1.0" encoding="utf-8"?>
<a:theme xmlns:a="http://schemas.openxmlformats.org/drawingml/2006/main" name="Ursula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Contents Slide Master">
  <a:themeElements>
    <a:clrScheme name="ALLPPT-COLOR-A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32AEB8"/>
      </a:accent1>
      <a:accent2>
        <a:srgbClr val="F2A40D"/>
      </a:accent2>
      <a:accent3>
        <a:srgbClr val="32AEB8"/>
      </a:accent3>
      <a:accent4>
        <a:srgbClr val="F2A40D"/>
      </a:accent4>
      <a:accent5>
        <a:srgbClr val="32AEB8"/>
      </a:accent5>
      <a:accent6>
        <a:srgbClr val="F2A40D"/>
      </a:accent6>
      <a:hlink>
        <a:srgbClr val="3F3F3F"/>
      </a:hlink>
      <a:folHlink>
        <a:srgbClr val="3F3F3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32AEB8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170</Words>
  <Application>Microsoft Office PowerPoint</Application>
  <PresentationFormat>Widescreen</PresentationFormat>
  <Paragraphs>25</Paragraphs>
  <Slides>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9</vt:i4>
      </vt:variant>
    </vt:vector>
  </HeadingPairs>
  <TitlesOfParts>
    <vt:vector size="26" baseType="lpstr">
      <vt:lpstr>맑은 고딕</vt:lpstr>
      <vt:lpstr>Arial</vt:lpstr>
      <vt:lpstr>Arial Unicode MS</vt:lpstr>
      <vt:lpstr>Bradley Hand ITC</vt:lpstr>
      <vt:lpstr>Calibri</vt:lpstr>
      <vt:lpstr>Calibri Light</vt:lpstr>
      <vt:lpstr>ChalkPaint</vt:lpstr>
      <vt:lpstr>Hand Of Sean</vt:lpstr>
      <vt:lpstr>Montserrat</vt:lpstr>
      <vt:lpstr>Oswald</vt:lpstr>
      <vt:lpstr>Sniglet</vt:lpstr>
      <vt:lpstr>Times New Roman</vt:lpstr>
      <vt:lpstr>Walter Turncoat</vt:lpstr>
      <vt:lpstr>Office Theme</vt:lpstr>
      <vt:lpstr>1_Custom Design</vt:lpstr>
      <vt:lpstr>Ursula template</vt:lpstr>
      <vt:lpstr>Contents Slide Master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Entity Relationship Diagram(ERD)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vaio</dc:creator>
  <cp:lastModifiedBy>vaio</cp:lastModifiedBy>
  <cp:revision>46</cp:revision>
  <dcterms:created xsi:type="dcterms:W3CDTF">2019-11-27T16:26:19Z</dcterms:created>
  <dcterms:modified xsi:type="dcterms:W3CDTF">2019-12-08T12:52:18Z</dcterms:modified>
</cp:coreProperties>
</file>